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3" r:id="rId1"/>
  </p:sldMasterIdLst>
  <p:sldIdLst>
    <p:sldId id="288" r:id="rId2"/>
    <p:sldId id="256" r:id="rId3"/>
    <p:sldId id="257" r:id="rId4"/>
    <p:sldId id="260" r:id="rId5"/>
    <p:sldId id="261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73" r:id="rId17"/>
    <p:sldId id="274" r:id="rId18"/>
    <p:sldId id="289" r:id="rId19"/>
    <p:sldId id="276" r:id="rId20"/>
    <p:sldId id="277" r:id="rId21"/>
    <p:sldId id="278" r:id="rId22"/>
    <p:sldId id="279" r:id="rId23"/>
    <p:sldId id="280" r:id="rId24"/>
    <p:sldId id="281" r:id="rId25"/>
    <p:sldId id="282" r:id="rId26"/>
    <p:sldId id="283" r:id="rId27"/>
    <p:sldId id="284" r:id="rId28"/>
    <p:sldId id="285" r:id="rId29"/>
    <p:sldId id="286" r:id="rId30"/>
    <p:sldId id="290" r:id="rId31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00"/>
    <a:srgbClr val="FF0000"/>
    <a:srgbClr val="0033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71" autoAdjust="0"/>
    <p:restoredTop sz="94660"/>
  </p:normalViewPr>
  <p:slideViewPr>
    <p:cSldViewPr>
      <p:cViewPr varScale="1">
        <p:scale>
          <a:sx n="83" d="100"/>
          <a:sy n="83" d="100"/>
        </p:scale>
        <p:origin x="-120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6562" name="Group 2"/>
          <p:cNvGrpSpPr>
            <a:grpSpLocks/>
          </p:cNvGrpSpPr>
          <p:nvPr/>
        </p:nvGrpSpPr>
        <p:grpSpPr bwMode="auto">
          <a:xfrm>
            <a:off x="0" y="0"/>
            <a:ext cx="8763000" cy="5943600"/>
            <a:chOff x="0" y="0"/>
            <a:chExt cx="5520" cy="3744"/>
          </a:xfrm>
        </p:grpSpPr>
        <p:sp>
          <p:nvSpPr>
            <p:cNvPr id="66563" name="Rectangle 3"/>
            <p:cNvSpPr>
              <a:spLocks noChangeArrowheads="1"/>
            </p:cNvSpPr>
            <p:nvPr/>
          </p:nvSpPr>
          <p:spPr bwMode="auto">
            <a:xfrm>
              <a:off x="0" y="0"/>
              <a:ext cx="1104" cy="3072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endParaRPr lang="en-US" sz="2400">
                <a:latin typeface="Times New Roman" pitchFamily="18" charset="0"/>
              </a:endParaRPr>
            </a:p>
          </p:txBody>
        </p:sp>
        <p:grpSp>
          <p:nvGrpSpPr>
            <p:cNvPr id="66564" name="Group 4"/>
            <p:cNvGrpSpPr>
              <a:grpSpLocks/>
            </p:cNvGrpSpPr>
            <p:nvPr userDrawn="1"/>
          </p:nvGrpSpPr>
          <p:grpSpPr bwMode="auto">
            <a:xfrm>
              <a:off x="0" y="2208"/>
              <a:ext cx="5520" cy="1536"/>
              <a:chOff x="0" y="2208"/>
              <a:chExt cx="5520" cy="1536"/>
            </a:xfrm>
          </p:grpSpPr>
          <p:sp>
            <p:nvSpPr>
              <p:cNvPr id="66565" name="Rectangle 5"/>
              <p:cNvSpPr>
                <a:spLocks noChangeArrowheads="1"/>
              </p:cNvSpPr>
              <p:nvPr/>
            </p:nvSpPr>
            <p:spPr bwMode="ltGray">
              <a:xfrm>
                <a:off x="624" y="2208"/>
                <a:ext cx="4896" cy="1536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endParaRPr lang="en-US" sz="2400">
                  <a:latin typeface="Times New Roman" pitchFamily="18" charset="0"/>
                </a:endParaRPr>
              </a:p>
            </p:txBody>
          </p:sp>
          <p:sp>
            <p:nvSpPr>
              <p:cNvPr id="66566" name="Rectangle 6"/>
              <p:cNvSpPr>
                <a:spLocks noChangeArrowheads="1"/>
              </p:cNvSpPr>
              <p:nvPr/>
            </p:nvSpPr>
            <p:spPr bwMode="white">
              <a:xfrm>
                <a:off x="654" y="2352"/>
                <a:ext cx="4818" cy="1347"/>
              </a:xfrm>
              <a:prstGeom prst="rect">
                <a:avLst/>
              </a:pr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endParaRPr lang="en-US" sz="2400">
                  <a:latin typeface="Times New Roman" pitchFamily="18" charset="0"/>
                </a:endParaRPr>
              </a:p>
            </p:txBody>
          </p:sp>
          <p:sp>
            <p:nvSpPr>
              <p:cNvPr id="66567" name="Line 7"/>
              <p:cNvSpPr>
                <a:spLocks noChangeShapeType="1"/>
              </p:cNvSpPr>
              <p:nvPr/>
            </p:nvSpPr>
            <p:spPr bwMode="auto">
              <a:xfrm>
                <a:off x="0" y="3072"/>
                <a:ext cx="624" cy="0"/>
              </a:xfrm>
              <a:prstGeom prst="line">
                <a:avLst/>
              </a:prstGeom>
              <a:noFill/>
              <a:ln w="50800">
                <a:solidFill>
                  <a:schemeClr val="bg2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66568" name="Group 8"/>
            <p:cNvGrpSpPr>
              <a:grpSpLocks/>
            </p:cNvGrpSpPr>
            <p:nvPr userDrawn="1"/>
          </p:nvGrpSpPr>
          <p:grpSpPr bwMode="auto">
            <a:xfrm>
              <a:off x="400" y="336"/>
              <a:ext cx="5088" cy="192"/>
              <a:chOff x="400" y="336"/>
              <a:chExt cx="5088" cy="192"/>
            </a:xfrm>
          </p:grpSpPr>
          <p:sp>
            <p:nvSpPr>
              <p:cNvPr id="66569" name="Rectangle 9"/>
              <p:cNvSpPr>
                <a:spLocks noChangeArrowheads="1"/>
              </p:cNvSpPr>
              <p:nvPr/>
            </p:nvSpPr>
            <p:spPr bwMode="auto">
              <a:xfrm>
                <a:off x="3952" y="336"/>
                <a:ext cx="1536" cy="192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endParaRPr lang="en-US" sz="2400">
                  <a:latin typeface="Times New Roman" pitchFamily="18" charset="0"/>
                </a:endParaRPr>
              </a:p>
            </p:txBody>
          </p:sp>
          <p:sp>
            <p:nvSpPr>
              <p:cNvPr id="66570" name="Line 10"/>
              <p:cNvSpPr>
                <a:spLocks noChangeShapeType="1"/>
              </p:cNvSpPr>
              <p:nvPr/>
            </p:nvSpPr>
            <p:spPr bwMode="auto">
              <a:xfrm>
                <a:off x="400" y="432"/>
                <a:ext cx="5088" cy="0"/>
              </a:xfrm>
              <a:prstGeom prst="line">
                <a:avLst/>
              </a:prstGeom>
              <a:noFill/>
              <a:ln w="44450">
                <a:solidFill>
                  <a:schemeClr val="bg2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</p:grpSp>
      </p:grpSp>
      <p:sp>
        <p:nvSpPr>
          <p:cNvPr id="66571" name="Rectangle 11"/>
          <p:cNvSpPr>
            <a:spLocks noGrp="1" noChangeArrowheads="1"/>
          </p:cNvSpPr>
          <p:nvPr>
            <p:ph type="ctrTitle"/>
          </p:nvPr>
        </p:nvSpPr>
        <p:spPr>
          <a:xfrm>
            <a:off x="2057400" y="1143000"/>
            <a:ext cx="6629400" cy="22098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6572" name="Rectangle 12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962400"/>
            <a:ext cx="6858000" cy="1600200"/>
          </a:xfrm>
        </p:spPr>
        <p:txBody>
          <a:bodyPr anchor="ctr"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66573" name="Rectangle 13"/>
          <p:cNvSpPr>
            <a:spLocks noGrp="1" noChangeArrowheads="1"/>
          </p:cNvSpPr>
          <p:nvPr>
            <p:ph type="dt" sz="half" idx="2"/>
          </p:nvPr>
        </p:nvSpPr>
        <p:spPr>
          <a:xfrm>
            <a:off x="912813" y="6251575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6574" name="Rectangle 14"/>
          <p:cNvSpPr>
            <a:spLocks noGrp="1" noChangeArrowheads="1"/>
          </p:cNvSpPr>
          <p:nvPr>
            <p:ph type="ftr" sz="quarter" idx="3"/>
          </p:nvPr>
        </p:nvSpPr>
        <p:spPr>
          <a:xfrm>
            <a:off x="3354388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6575" name="Rectangle 15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FDBE520C-C323-40D1-87DB-9B14A782AD06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DEB503E-F1B2-4BEB-938A-0BC3A13C213E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43700" y="277813"/>
            <a:ext cx="1943100" cy="585311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277813"/>
            <a:ext cx="5676900" cy="585311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7DFDE11-E1D0-41A5-A394-A2F48FAF912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972B4EC-55B0-43A6-B268-31B31BD3A79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6405CA5-59F7-4087-8828-9EC3E090A4B3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4400" y="1600200"/>
            <a:ext cx="38100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76800" y="1600200"/>
            <a:ext cx="38100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55C3D6F-4EB9-4844-B0B9-5E91A96BC110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86F11B3-CE63-4E3D-B0A9-9C3805B57151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257F918-2E54-4050-AF15-23AE0154F2B1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BA903CF-2926-4834-B6B9-BF96347D9C8D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09E09AF-F494-4146-B6AA-97561F58A39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77F719F-BCA8-4331-B232-5815EA5611E7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5538" name="Group 2"/>
          <p:cNvGrpSpPr>
            <a:grpSpLocks/>
          </p:cNvGrpSpPr>
          <p:nvPr/>
        </p:nvGrpSpPr>
        <p:grpSpPr bwMode="auto">
          <a:xfrm>
            <a:off x="0" y="0"/>
            <a:ext cx="8686800" cy="4876800"/>
            <a:chOff x="0" y="0"/>
            <a:chExt cx="5472" cy="3072"/>
          </a:xfrm>
        </p:grpSpPr>
        <p:sp>
          <p:nvSpPr>
            <p:cNvPr id="65539" name="Rectangle 3"/>
            <p:cNvSpPr>
              <a:spLocks noChangeArrowheads="1"/>
            </p:cNvSpPr>
            <p:nvPr/>
          </p:nvSpPr>
          <p:spPr bwMode="auto">
            <a:xfrm>
              <a:off x="0" y="0"/>
              <a:ext cx="384" cy="3072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endParaRPr lang="en-US" sz="2400">
                <a:latin typeface="Times New Roman" pitchFamily="18" charset="0"/>
              </a:endParaRPr>
            </a:p>
          </p:txBody>
        </p:sp>
        <p:grpSp>
          <p:nvGrpSpPr>
            <p:cNvPr id="65540" name="Group 4"/>
            <p:cNvGrpSpPr>
              <a:grpSpLocks/>
            </p:cNvGrpSpPr>
            <p:nvPr/>
          </p:nvGrpSpPr>
          <p:grpSpPr bwMode="auto">
            <a:xfrm>
              <a:off x="240" y="893"/>
              <a:ext cx="5232" cy="115"/>
              <a:chOff x="240" y="893"/>
              <a:chExt cx="5232" cy="115"/>
            </a:xfrm>
          </p:grpSpPr>
          <p:sp>
            <p:nvSpPr>
              <p:cNvPr id="65541" name="Rectangle 5"/>
              <p:cNvSpPr>
                <a:spLocks noChangeArrowheads="1"/>
              </p:cNvSpPr>
              <p:nvPr/>
            </p:nvSpPr>
            <p:spPr bwMode="auto">
              <a:xfrm>
                <a:off x="4320" y="893"/>
                <a:ext cx="1152" cy="115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endParaRPr lang="en-US" sz="2400">
                  <a:latin typeface="Times New Roman" pitchFamily="18" charset="0"/>
                </a:endParaRPr>
              </a:p>
            </p:txBody>
          </p:sp>
          <p:sp>
            <p:nvSpPr>
              <p:cNvPr id="65542" name="Line 6"/>
              <p:cNvSpPr>
                <a:spLocks noChangeShapeType="1"/>
              </p:cNvSpPr>
              <p:nvPr/>
            </p:nvSpPr>
            <p:spPr bwMode="auto">
              <a:xfrm>
                <a:off x="240" y="941"/>
                <a:ext cx="5232" cy="0"/>
              </a:xfrm>
              <a:prstGeom prst="line">
                <a:avLst/>
              </a:prstGeom>
              <a:noFill/>
              <a:ln w="19050">
                <a:solidFill>
                  <a:schemeClr val="bg2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</p:grpSp>
      </p:grpSp>
      <p:sp>
        <p:nvSpPr>
          <p:cNvPr id="65543" name="Rectangle 7"/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277813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65544" name="Rectangle 8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1600200"/>
            <a:ext cx="7772400" cy="453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65545" name="Rectangle 9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914400" y="6251575"/>
            <a:ext cx="1981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/>
            </a:lvl1pPr>
          </a:lstStyle>
          <a:p>
            <a:endParaRPr lang="en-US"/>
          </a:p>
        </p:txBody>
      </p:sp>
      <p:sp>
        <p:nvSpPr>
          <p:cNvPr id="65546" name="Rectangle 10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352800" y="62484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/>
            </a:lvl1pPr>
          </a:lstStyle>
          <a:p>
            <a:endParaRPr lang="en-US"/>
          </a:p>
        </p:txBody>
      </p:sp>
      <p:sp>
        <p:nvSpPr>
          <p:cNvPr id="65547" name="Rectangle 11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81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/>
            </a:lvl1pPr>
          </a:lstStyle>
          <a:p>
            <a:fld id="{EF673C9D-6BBD-4654-BF3C-3AFA5A069004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65548" name="Line 12"/>
          <p:cNvSpPr>
            <a:spLocks noChangeShapeType="1"/>
          </p:cNvSpPr>
          <p:nvPr/>
        </p:nvSpPr>
        <p:spPr bwMode="auto">
          <a:xfrm>
            <a:off x="0" y="4876800"/>
            <a:ext cx="609600" cy="0"/>
          </a:xfrm>
          <a:prstGeom prst="line">
            <a:avLst/>
          </a:prstGeom>
          <a:noFill/>
          <a:ln w="44450">
            <a:solidFill>
              <a:schemeClr val="bg2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</p:sldLayoutIdLst>
  <p:timing>
    <p:tnLst>
      <p:par>
        <p:cTn id="1" dur="indefinite" restart="never" nodeType="tmRoot"/>
      </p:par>
    </p:tnLst>
  </p:timing>
  <p:txStyles>
    <p:titleStyle>
      <a:lvl1pPr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</a:defRPr>
      </a:lvl2pPr>
      <a:lvl3pPr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</a:defRPr>
      </a:lvl3pPr>
      <a:lvl4pPr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</a:defRPr>
      </a:lvl4pPr>
      <a:lvl5pPr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90000"/>
        <a:buFont typeface="Wingdings" pitchFamily="2" charset="2"/>
        <a:buChar char="n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n"/>
        <a:defRPr sz="26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55000"/>
        <a:buFont typeface="Wingdings" pitchFamily="2" charset="2"/>
        <a:buChar char="n"/>
        <a:defRPr sz="23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gif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wmf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gif"/><Relationship Id="rId2" Type="http://schemas.openxmlformats.org/officeDocument/2006/relationships/image" Target="../media/image16.gif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gif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gif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wm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gif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wmf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wmf"/><Relationship Id="rId2" Type="http://schemas.openxmlformats.org/officeDocument/2006/relationships/image" Target="../media/image23.wmf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gif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gif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gif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wmf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gif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wmf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gif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hyperlink" Target="http://us.bestgraph.com/index.html" TargetMode="Externa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wmf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wmf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828800" y="838200"/>
            <a:ext cx="6781800" cy="1470025"/>
          </a:xfrm>
        </p:spPr>
        <p:txBody>
          <a:bodyPr/>
          <a:lstStyle/>
          <a:p>
            <a:pPr algn="ctr"/>
            <a:r>
              <a:rPr lang="en-US" sz="2000">
                <a:solidFill>
                  <a:srgbClr val="006600"/>
                </a:solidFill>
                <a:latin typeface="Algerian" pitchFamily="82" charset="0"/>
              </a:rPr>
              <a:t>Retelling Clement Clarke Moore’s Version of</a:t>
            </a:r>
            <a:br>
              <a:rPr lang="en-US" sz="2000">
                <a:solidFill>
                  <a:srgbClr val="006600"/>
                </a:solidFill>
                <a:latin typeface="Algerian" pitchFamily="82" charset="0"/>
              </a:rPr>
            </a:br>
            <a:r>
              <a:rPr lang="en-US" sz="2000">
                <a:solidFill>
                  <a:srgbClr val="006600"/>
                </a:solidFill>
                <a:latin typeface="Algerian" pitchFamily="82" charset="0"/>
              </a:rPr>
              <a:t/>
            </a:r>
            <a:br>
              <a:rPr lang="en-US" sz="2000">
                <a:solidFill>
                  <a:srgbClr val="006600"/>
                </a:solidFill>
                <a:latin typeface="Algerian" pitchFamily="82" charset="0"/>
              </a:rPr>
            </a:br>
            <a:r>
              <a:rPr lang="en-US" sz="2800">
                <a:solidFill>
                  <a:srgbClr val="006600"/>
                </a:solidFill>
                <a:latin typeface="Algerian" pitchFamily="82" charset="0"/>
              </a:rPr>
              <a:t>“Twas the Night before Christmas”</a:t>
            </a:r>
            <a:br>
              <a:rPr lang="en-US" sz="2800">
                <a:solidFill>
                  <a:srgbClr val="006600"/>
                </a:solidFill>
                <a:latin typeface="Algerian" pitchFamily="82" charset="0"/>
              </a:rPr>
            </a:br>
            <a:endParaRPr lang="en-US" sz="2800">
              <a:solidFill>
                <a:srgbClr val="006600"/>
              </a:solidFill>
              <a:latin typeface="Algerian" pitchFamily="82" charset="0"/>
            </a:endParaRPr>
          </a:p>
        </p:txBody>
      </p:sp>
      <p:sp>
        <p:nvSpPr>
          <p:cNvPr id="6861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143000" y="3505200"/>
            <a:ext cx="7543800" cy="2209800"/>
          </a:xfrm>
        </p:spPr>
        <p:txBody>
          <a:bodyPr/>
          <a:lstStyle/>
          <a:p>
            <a:pPr>
              <a:lnSpc>
                <a:spcPct val="80000"/>
              </a:lnSpc>
            </a:pPr>
            <a:endParaRPr lang="en-US" sz="3600" i="1">
              <a:solidFill>
                <a:srgbClr val="FF0000"/>
              </a:solidFill>
              <a:latin typeface="Book Antiqua" pitchFamily="18" charset="0"/>
            </a:endParaRPr>
          </a:p>
          <a:p>
            <a:pPr>
              <a:lnSpc>
                <a:spcPct val="80000"/>
              </a:lnSpc>
            </a:pPr>
            <a:r>
              <a:rPr lang="en-US" sz="3600" i="1">
                <a:solidFill>
                  <a:srgbClr val="FF0000"/>
                </a:solidFill>
                <a:latin typeface="Book Antiqua" pitchFamily="18" charset="0"/>
              </a:rPr>
              <a:t>“In Other Words…..”</a:t>
            </a:r>
          </a:p>
          <a:p>
            <a:pPr>
              <a:lnSpc>
                <a:spcPct val="80000"/>
              </a:lnSpc>
            </a:pPr>
            <a:endParaRPr lang="en-US" sz="2400" i="1">
              <a:solidFill>
                <a:srgbClr val="FF0000"/>
              </a:solidFill>
              <a:latin typeface="Book Antiqua" pitchFamily="18" charset="0"/>
            </a:endParaRPr>
          </a:p>
          <a:p>
            <a:pPr>
              <a:lnSpc>
                <a:spcPct val="80000"/>
              </a:lnSpc>
            </a:pPr>
            <a:r>
              <a:rPr lang="en-US" sz="2000" i="1">
                <a:solidFill>
                  <a:srgbClr val="FF0000"/>
                </a:solidFill>
                <a:latin typeface="Book Antiqua" pitchFamily="18" charset="0"/>
              </a:rPr>
              <a:t>Type your own words for each slide.  Click on the box and type.  The words should be red.  Then compare the two versions.</a:t>
            </a:r>
          </a:p>
        </p:txBody>
      </p:sp>
      <p:pic>
        <p:nvPicPr>
          <p:cNvPr id="68614" name="Picture 6" descr="home_noel-02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0" y="1905000"/>
            <a:ext cx="2667000" cy="15303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86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86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86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686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686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686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80"/>
                                        <p:tgtEl>
                                          <p:spTgt spid="686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80"/>
                                        <p:tgtEl>
                                          <p:spTgt spid="686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80"/>
                                        <p:tgtEl>
                                          <p:spTgt spid="686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610" grpId="0"/>
      <p:bldP spid="68611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295400" y="1371600"/>
            <a:ext cx="7620000" cy="1470025"/>
          </a:xfrm>
        </p:spPr>
        <p:txBody>
          <a:bodyPr/>
          <a:lstStyle/>
          <a:p>
            <a:pPr algn="ctr"/>
            <a:r>
              <a:rPr lang="en-US" sz="2000">
                <a:solidFill>
                  <a:srgbClr val="006600"/>
                </a:solidFill>
                <a:latin typeface="Abadi MT Condensed Light" pitchFamily="34" charset="0"/>
              </a:rPr>
              <a:t>With a little old driver, so lively and quick,</a:t>
            </a:r>
            <a:br>
              <a:rPr lang="en-US" sz="2000">
                <a:solidFill>
                  <a:srgbClr val="006600"/>
                </a:solidFill>
                <a:latin typeface="Abadi MT Condensed Light" pitchFamily="34" charset="0"/>
              </a:rPr>
            </a:br>
            <a:r>
              <a:rPr lang="en-US" sz="2000">
                <a:solidFill>
                  <a:srgbClr val="006600"/>
                </a:solidFill>
                <a:latin typeface="Abadi MT Condensed Light" pitchFamily="34" charset="0"/>
              </a:rPr>
              <a:t>I knew in a moment it must be St Nick. </a:t>
            </a:r>
            <a:br>
              <a:rPr lang="en-US" sz="2000">
                <a:solidFill>
                  <a:srgbClr val="006600"/>
                </a:solidFill>
                <a:latin typeface="Abadi MT Condensed Light" pitchFamily="34" charset="0"/>
              </a:rPr>
            </a:br>
            <a:r>
              <a:rPr lang="en-US" sz="4400" b="1"/>
              <a:t/>
            </a:r>
            <a:br>
              <a:rPr lang="en-US" sz="4400" b="1"/>
            </a:br>
            <a:endParaRPr lang="en-US" sz="4400" b="1"/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990600" y="2438400"/>
            <a:ext cx="7315200" cy="3581400"/>
          </a:xfrm>
        </p:spPr>
        <p:txBody>
          <a:bodyPr/>
          <a:lstStyle/>
          <a:p>
            <a:endParaRPr lang="en-US" sz="3600" b="1">
              <a:solidFill>
                <a:srgbClr val="FF0000"/>
              </a:solidFill>
              <a:latin typeface="Bodoni MT" pitchFamily="18" charset="0"/>
            </a:endParaRPr>
          </a:p>
        </p:txBody>
      </p:sp>
      <p:pic>
        <p:nvPicPr>
          <p:cNvPr id="13318" name="Picture 6" descr="rennes-12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flipH="1">
            <a:off x="3200400" y="2057400"/>
            <a:ext cx="3657600" cy="11747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7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0"/>
                                    </p:cond>
                                  </p:end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4" grpId="0"/>
      <p:bldP spid="13315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828800" y="1143000"/>
            <a:ext cx="6934200" cy="1470025"/>
          </a:xfrm>
        </p:spPr>
        <p:txBody>
          <a:bodyPr/>
          <a:lstStyle/>
          <a:p>
            <a:pPr algn="ctr"/>
            <a:r>
              <a:rPr lang="en-US" sz="2000">
                <a:solidFill>
                  <a:srgbClr val="006600"/>
                </a:solidFill>
                <a:latin typeface="Abadi MT Condensed Light" pitchFamily="34" charset="0"/>
              </a:rPr>
              <a:t>More rapid than eagles his coursers they came,</a:t>
            </a:r>
            <a:br>
              <a:rPr lang="en-US" sz="2000">
                <a:solidFill>
                  <a:srgbClr val="006600"/>
                </a:solidFill>
                <a:latin typeface="Abadi MT Condensed Light" pitchFamily="34" charset="0"/>
              </a:rPr>
            </a:br>
            <a:r>
              <a:rPr lang="en-US" sz="2000">
                <a:solidFill>
                  <a:srgbClr val="006600"/>
                </a:solidFill>
                <a:latin typeface="Abadi MT Condensed Light" pitchFamily="34" charset="0"/>
              </a:rPr>
              <a:t>And he whistled, and shouted, and called them by name! </a:t>
            </a:r>
            <a:br>
              <a:rPr lang="en-US" sz="2000">
                <a:solidFill>
                  <a:srgbClr val="006600"/>
                </a:solidFill>
                <a:latin typeface="Abadi MT Condensed Light" pitchFamily="34" charset="0"/>
              </a:rPr>
            </a:br>
            <a:r>
              <a:rPr lang="en-US" sz="2400" b="1"/>
              <a:t/>
            </a:r>
            <a:br>
              <a:rPr lang="en-US" sz="2400" b="1"/>
            </a:br>
            <a:endParaRPr lang="en-US" sz="2400" b="1"/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990600" y="2667000"/>
            <a:ext cx="7315200" cy="3276600"/>
          </a:xfrm>
        </p:spPr>
        <p:txBody>
          <a:bodyPr/>
          <a:lstStyle/>
          <a:p>
            <a:endParaRPr lang="en-US" sz="3600" b="1">
              <a:solidFill>
                <a:srgbClr val="FF0000"/>
              </a:solidFill>
              <a:latin typeface="Bodoni MT" pitchFamily="18" charset="0"/>
            </a:endParaRPr>
          </a:p>
        </p:txBody>
      </p:sp>
      <p:pic>
        <p:nvPicPr>
          <p:cNvPr id="14342" name="Picture 6" descr="sleigh_e0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-473643">
            <a:off x="1981200" y="2057400"/>
            <a:ext cx="7162800" cy="762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7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0"/>
                                    </p:cond>
                                  </p:end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/>
      <p:bldP spid="14339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676400" y="1524000"/>
            <a:ext cx="7086600" cy="1927225"/>
          </a:xfrm>
        </p:spPr>
        <p:txBody>
          <a:bodyPr/>
          <a:lstStyle/>
          <a:p>
            <a:pPr algn="ctr"/>
            <a:r>
              <a:rPr lang="en-US" sz="2000">
                <a:solidFill>
                  <a:srgbClr val="006600"/>
                </a:solidFill>
                <a:latin typeface="Abadi MT Condensed Light" pitchFamily="34" charset="0"/>
              </a:rPr>
              <a:t>"Now Dasher! Now, Dancer! Now, Prancer and Vixen!</a:t>
            </a:r>
            <a:br>
              <a:rPr lang="en-US" sz="2000">
                <a:solidFill>
                  <a:srgbClr val="006600"/>
                </a:solidFill>
                <a:latin typeface="Abadi MT Condensed Light" pitchFamily="34" charset="0"/>
              </a:rPr>
            </a:br>
            <a:r>
              <a:rPr lang="en-US" sz="2000">
                <a:solidFill>
                  <a:srgbClr val="006600"/>
                </a:solidFill>
                <a:latin typeface="Abadi MT Condensed Light" pitchFamily="34" charset="0"/>
              </a:rPr>
              <a:t>On, Comet! On, Cupid! On Donner and Blitzen!</a:t>
            </a:r>
            <a:r>
              <a:rPr lang="en-US" sz="2800">
                <a:solidFill>
                  <a:srgbClr val="006600"/>
                </a:solidFill>
                <a:latin typeface="Abadi MT Condensed Light" pitchFamily="34" charset="0"/>
              </a:rPr>
              <a:t/>
            </a:r>
            <a:br>
              <a:rPr lang="en-US" sz="2800">
                <a:solidFill>
                  <a:srgbClr val="006600"/>
                </a:solidFill>
                <a:latin typeface="Abadi MT Condensed Light" pitchFamily="34" charset="0"/>
              </a:rPr>
            </a:br>
            <a:r>
              <a:rPr lang="en-US" sz="4400" b="1"/>
              <a:t/>
            </a:r>
            <a:br>
              <a:rPr lang="en-US" sz="4400" b="1"/>
            </a:br>
            <a:r>
              <a:rPr lang="en-US" sz="4400" b="1"/>
              <a:t/>
            </a:r>
            <a:br>
              <a:rPr lang="en-US" sz="4400" b="1"/>
            </a:br>
            <a:endParaRPr lang="en-US" sz="4400" b="1"/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914400" y="2514600"/>
            <a:ext cx="7315200" cy="3276600"/>
          </a:xfrm>
        </p:spPr>
        <p:txBody>
          <a:bodyPr/>
          <a:lstStyle/>
          <a:p>
            <a:endParaRPr lang="en-US" sz="3600" b="1">
              <a:solidFill>
                <a:srgbClr val="FF0000"/>
              </a:solidFill>
              <a:latin typeface="Bodoni MT" pitchFamily="18" charset="0"/>
            </a:endParaRPr>
          </a:p>
        </p:txBody>
      </p:sp>
      <p:pic>
        <p:nvPicPr>
          <p:cNvPr id="15365" name="Picture 5" descr="rennes-10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5000" y="1752600"/>
            <a:ext cx="7239000" cy="15049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7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0"/>
                                    </p:cond>
                                  </p:end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2" grpId="0"/>
      <p:bldP spid="15363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057400" y="1295400"/>
            <a:ext cx="6705600" cy="1704975"/>
          </a:xfrm>
        </p:spPr>
        <p:txBody>
          <a:bodyPr/>
          <a:lstStyle/>
          <a:p>
            <a:pPr algn="ctr"/>
            <a:r>
              <a:rPr lang="en-US" sz="2000">
                <a:solidFill>
                  <a:srgbClr val="006600"/>
                </a:solidFill>
                <a:latin typeface="Abadi MT Condensed Light" pitchFamily="34" charset="0"/>
              </a:rPr>
              <a:t>To the top of the porch! To the top of the wall!</a:t>
            </a:r>
            <a:br>
              <a:rPr lang="en-US" sz="2000">
                <a:solidFill>
                  <a:srgbClr val="006600"/>
                </a:solidFill>
                <a:latin typeface="Abadi MT Condensed Light" pitchFamily="34" charset="0"/>
              </a:rPr>
            </a:br>
            <a:r>
              <a:rPr lang="en-US" sz="2000">
                <a:solidFill>
                  <a:srgbClr val="006600"/>
                </a:solidFill>
                <a:latin typeface="Abadi MT Condensed Light" pitchFamily="34" charset="0"/>
              </a:rPr>
              <a:t>Now dash away! Dash away! Dash away all!"</a:t>
            </a:r>
            <a:r>
              <a:rPr lang="en-US" sz="2000">
                <a:solidFill>
                  <a:srgbClr val="006600"/>
                </a:solidFill>
              </a:rPr>
              <a:t> </a:t>
            </a:r>
            <a:r>
              <a:rPr lang="en-US" sz="2000" b="1">
                <a:solidFill>
                  <a:srgbClr val="006600"/>
                </a:solidFill>
              </a:rPr>
              <a:t/>
            </a:r>
            <a:br>
              <a:rPr lang="en-US" sz="2000" b="1">
                <a:solidFill>
                  <a:srgbClr val="006600"/>
                </a:solidFill>
              </a:rPr>
            </a:br>
            <a:r>
              <a:rPr lang="en-US" sz="4400" b="1"/>
              <a:t/>
            </a:r>
            <a:br>
              <a:rPr lang="en-US" sz="4400" b="1"/>
            </a:br>
            <a:endParaRPr lang="en-US" sz="4400" b="1"/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838200" y="2514600"/>
            <a:ext cx="7467600" cy="3276600"/>
          </a:xfrm>
        </p:spPr>
        <p:txBody>
          <a:bodyPr/>
          <a:lstStyle/>
          <a:p>
            <a:endParaRPr lang="en-US" sz="3600" b="1">
              <a:solidFill>
                <a:srgbClr val="FF0000"/>
              </a:solidFill>
              <a:latin typeface="Bodoni MT" pitchFamily="18" charset="0"/>
            </a:endParaRPr>
          </a:p>
        </p:txBody>
      </p:sp>
      <p:pic>
        <p:nvPicPr>
          <p:cNvPr id="16390" name="Picture 6" descr="MMj02889390000[1]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86200" y="2057400"/>
            <a:ext cx="1905000" cy="11620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7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0"/>
                                    </p:cond>
                                  </p:end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16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16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16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6" grpId="0"/>
      <p:bldP spid="16387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752600" y="1524000"/>
            <a:ext cx="7086600" cy="1706563"/>
          </a:xfrm>
        </p:spPr>
        <p:txBody>
          <a:bodyPr/>
          <a:lstStyle/>
          <a:p>
            <a:pPr algn="ctr"/>
            <a:r>
              <a:rPr lang="en-US" sz="2000">
                <a:solidFill>
                  <a:srgbClr val="006600"/>
                </a:solidFill>
                <a:latin typeface="Abadi MT Condensed Light" pitchFamily="34" charset="0"/>
              </a:rPr>
              <a:t>As dry leaves that before the wild hurricane fly,</a:t>
            </a:r>
            <a:br>
              <a:rPr lang="en-US" sz="2000">
                <a:solidFill>
                  <a:srgbClr val="006600"/>
                </a:solidFill>
                <a:latin typeface="Abadi MT Condensed Light" pitchFamily="34" charset="0"/>
              </a:rPr>
            </a:br>
            <a:r>
              <a:rPr lang="en-US" sz="2000">
                <a:solidFill>
                  <a:srgbClr val="006600"/>
                </a:solidFill>
                <a:latin typeface="Abadi MT Condensed Light" pitchFamily="34" charset="0"/>
              </a:rPr>
              <a:t>When they meet with an obstacle, mount to the sky.</a:t>
            </a:r>
            <a:r>
              <a:rPr lang="en-US" sz="2000">
                <a:latin typeface="Abadi MT Condensed Light" pitchFamily="34" charset="0"/>
              </a:rPr>
              <a:t/>
            </a:r>
            <a:br>
              <a:rPr lang="en-US" sz="2000">
                <a:latin typeface="Abadi MT Condensed Light" pitchFamily="34" charset="0"/>
              </a:rPr>
            </a:br>
            <a:r>
              <a:rPr lang="en-US" sz="4400" b="1"/>
              <a:t/>
            </a:r>
            <a:br>
              <a:rPr lang="en-US" sz="4400" b="1"/>
            </a:br>
            <a:r>
              <a:rPr lang="en-US" sz="4400" b="1"/>
              <a:t/>
            </a:r>
            <a:br>
              <a:rPr lang="en-US" sz="4400" b="1"/>
            </a:br>
            <a:endParaRPr lang="en-US" sz="4400" b="1"/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990600" y="2667000"/>
            <a:ext cx="7315200" cy="3276600"/>
          </a:xfrm>
        </p:spPr>
        <p:txBody>
          <a:bodyPr/>
          <a:lstStyle/>
          <a:p>
            <a:endParaRPr lang="en-US" sz="3600" b="1">
              <a:solidFill>
                <a:srgbClr val="FF0000"/>
              </a:solidFill>
              <a:latin typeface="Bodoni MT" pitchFamily="18" charset="0"/>
            </a:endParaRPr>
          </a:p>
        </p:txBody>
      </p:sp>
      <p:pic>
        <p:nvPicPr>
          <p:cNvPr id="17412" name="Picture 4" descr="feuilles-16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38600" y="1981200"/>
            <a:ext cx="1447800" cy="13096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7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0"/>
                                    </p:cond>
                                  </p:end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0" grpId="0"/>
      <p:bldP spid="17411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057400" y="1905000"/>
            <a:ext cx="6248400" cy="1470025"/>
          </a:xfrm>
        </p:spPr>
        <p:txBody>
          <a:bodyPr/>
          <a:lstStyle/>
          <a:p>
            <a:r>
              <a:rPr lang="en-US" sz="2000">
                <a:solidFill>
                  <a:srgbClr val="006600"/>
                </a:solidFill>
                <a:latin typeface="Abadi MT Condensed Light" pitchFamily="34" charset="0"/>
              </a:rPr>
              <a:t>So up to the house-top the coursers they flew,</a:t>
            </a:r>
            <a:br>
              <a:rPr lang="en-US" sz="2000">
                <a:solidFill>
                  <a:srgbClr val="006600"/>
                </a:solidFill>
                <a:latin typeface="Abadi MT Condensed Light" pitchFamily="34" charset="0"/>
              </a:rPr>
            </a:br>
            <a:r>
              <a:rPr lang="en-US" sz="2000">
                <a:solidFill>
                  <a:srgbClr val="006600"/>
                </a:solidFill>
                <a:latin typeface="Abadi MT Condensed Light" pitchFamily="34" charset="0"/>
              </a:rPr>
              <a:t>With the sleigh full of Toys, and St Nicholas too.</a:t>
            </a:r>
            <a:r>
              <a:rPr lang="en-US" sz="2000">
                <a:latin typeface="Abadi MT Condensed Light" pitchFamily="34" charset="0"/>
              </a:rPr>
              <a:t/>
            </a:r>
            <a:br>
              <a:rPr lang="en-US" sz="2000">
                <a:latin typeface="Abadi MT Condensed Light" pitchFamily="34" charset="0"/>
              </a:rPr>
            </a:br>
            <a:r>
              <a:rPr lang="en-US" sz="2800" b="1"/>
              <a:t/>
            </a:r>
            <a:br>
              <a:rPr lang="en-US" sz="2800" b="1"/>
            </a:br>
            <a:r>
              <a:rPr lang="en-US" sz="4400" b="1"/>
              <a:t/>
            </a:r>
            <a:br>
              <a:rPr lang="en-US" sz="4400" b="1"/>
            </a:br>
            <a:r>
              <a:rPr lang="en-US" sz="4400" b="1"/>
              <a:t/>
            </a:r>
            <a:br>
              <a:rPr lang="en-US" sz="4400" b="1"/>
            </a:br>
            <a:endParaRPr lang="en-US" sz="4400" b="1"/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990600" y="2667000"/>
            <a:ext cx="7315200" cy="3276600"/>
          </a:xfrm>
        </p:spPr>
        <p:txBody>
          <a:bodyPr/>
          <a:lstStyle/>
          <a:p>
            <a:endParaRPr lang="en-US" sz="3600" b="1">
              <a:solidFill>
                <a:srgbClr val="FF0000"/>
              </a:solidFill>
              <a:latin typeface="Bodoni MT" pitchFamily="18" charset="0"/>
            </a:endParaRPr>
          </a:p>
        </p:txBody>
      </p:sp>
      <p:pic>
        <p:nvPicPr>
          <p:cNvPr id="21509" name="Picture 5" descr="MCj02906580000[1]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flipH="1">
            <a:off x="3429000" y="2057400"/>
            <a:ext cx="2895600" cy="123983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3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2" dur="3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3" dur="1000" decel="50000" autoRev="1" fill="hold">
                                          <p:stCondLst>
                                            <p:cond delay="300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4" dur="1000" decel="100000" autoRev="1" fill="hold">
                                          <p:stCondLst>
                                            <p:cond delay="300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5" dur="1000" decel="100000" autoRev="1" fill="hold">
                                          <p:stCondLst>
                                            <p:cond delay="300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6" presetID="27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6"/>
                                    </p:cond>
                                  </p:end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8" dur="80"/>
                                        <p:tgtEl>
                                          <p:spTgt spid="21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9" dur="80"/>
                                        <p:tgtEl>
                                          <p:spTgt spid="21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80"/>
                                        <p:tgtEl>
                                          <p:spTgt spid="21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6" grpId="0"/>
      <p:bldP spid="21507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752600" y="1524000"/>
            <a:ext cx="7008813" cy="1704975"/>
          </a:xfrm>
        </p:spPr>
        <p:txBody>
          <a:bodyPr/>
          <a:lstStyle/>
          <a:p>
            <a:pPr algn="ctr"/>
            <a:r>
              <a:rPr lang="en-US" sz="2800">
                <a:solidFill>
                  <a:srgbClr val="006600"/>
                </a:solidFill>
                <a:latin typeface="Abadi MT Condensed Light" pitchFamily="34" charset="0"/>
              </a:rPr>
              <a:t>And then, in a twinkling, I heard on the roof</a:t>
            </a:r>
            <a:br>
              <a:rPr lang="en-US" sz="2800">
                <a:solidFill>
                  <a:srgbClr val="006600"/>
                </a:solidFill>
                <a:latin typeface="Abadi MT Condensed Light" pitchFamily="34" charset="0"/>
              </a:rPr>
            </a:br>
            <a:r>
              <a:rPr lang="en-US" sz="2800">
                <a:solidFill>
                  <a:srgbClr val="006600"/>
                </a:solidFill>
                <a:latin typeface="Abadi MT Condensed Light" pitchFamily="34" charset="0"/>
              </a:rPr>
              <a:t>The prancing and pawing of each little hoof. </a:t>
            </a:r>
            <a:br>
              <a:rPr lang="en-US" sz="2800">
                <a:solidFill>
                  <a:srgbClr val="006600"/>
                </a:solidFill>
                <a:latin typeface="Abadi MT Condensed Light" pitchFamily="34" charset="0"/>
              </a:rPr>
            </a:br>
            <a:r>
              <a:rPr lang="en-US" sz="4400" b="1"/>
              <a:t/>
            </a:r>
            <a:br>
              <a:rPr lang="en-US" sz="4400" b="1"/>
            </a:br>
            <a:r>
              <a:rPr lang="en-US" sz="4400" b="1"/>
              <a:t/>
            </a:r>
            <a:br>
              <a:rPr lang="en-US" sz="4400" b="1"/>
            </a:br>
            <a:endParaRPr lang="en-US" sz="4400" b="1"/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2438400"/>
            <a:ext cx="7162800" cy="3276600"/>
          </a:xfrm>
        </p:spPr>
        <p:txBody>
          <a:bodyPr/>
          <a:lstStyle/>
          <a:p>
            <a:endParaRPr lang="en-US" sz="3600" b="1">
              <a:solidFill>
                <a:srgbClr val="FF0000"/>
              </a:solidFill>
              <a:latin typeface="Bodoni MT" pitchFamily="18" charset="0"/>
            </a:endParaRPr>
          </a:p>
        </p:txBody>
      </p:sp>
      <p:pic>
        <p:nvPicPr>
          <p:cNvPr id="22532" name="Picture 4" descr="sntroof_e0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flipH="1">
            <a:off x="4038600" y="2060575"/>
            <a:ext cx="1447800" cy="1430338"/>
          </a:xfrm>
          <a:prstGeom prst="rect">
            <a:avLst/>
          </a:prstGeom>
          <a:noFill/>
        </p:spPr>
      </p:pic>
      <p:pic>
        <p:nvPicPr>
          <p:cNvPr id="22533" name="Picture 5" descr="rennes-06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62600" y="2133600"/>
            <a:ext cx="946150" cy="13335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7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0"/>
                                    </p:cond>
                                  </p:end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0" grpId="0"/>
      <p:bldP spid="22531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828800" y="1828800"/>
            <a:ext cx="7010400" cy="1706563"/>
          </a:xfrm>
        </p:spPr>
        <p:txBody>
          <a:bodyPr/>
          <a:lstStyle/>
          <a:p>
            <a:pPr algn="ctr"/>
            <a:r>
              <a:rPr lang="en-US" sz="2000">
                <a:solidFill>
                  <a:srgbClr val="006600"/>
                </a:solidFill>
                <a:latin typeface="Abadi MT Condensed Light" pitchFamily="34" charset="0"/>
              </a:rPr>
              <a:t>As I drew in my head, and was turning around,</a:t>
            </a:r>
            <a:br>
              <a:rPr lang="en-US" sz="2000">
                <a:solidFill>
                  <a:srgbClr val="006600"/>
                </a:solidFill>
                <a:latin typeface="Abadi MT Condensed Light" pitchFamily="34" charset="0"/>
              </a:rPr>
            </a:br>
            <a:r>
              <a:rPr lang="en-US" sz="2000">
                <a:solidFill>
                  <a:srgbClr val="006600"/>
                </a:solidFill>
                <a:latin typeface="Abadi MT Condensed Light" pitchFamily="34" charset="0"/>
              </a:rPr>
              <a:t>Down the chimney St Nicholas came with a bound.</a:t>
            </a:r>
            <a:r>
              <a:rPr lang="en-US" sz="2000" b="1"/>
              <a:t/>
            </a:r>
            <a:br>
              <a:rPr lang="en-US" sz="2000" b="1"/>
            </a:br>
            <a:r>
              <a:rPr lang="en-US" sz="4400" b="1"/>
              <a:t/>
            </a:r>
            <a:br>
              <a:rPr lang="en-US" sz="4400" b="1"/>
            </a:br>
            <a:r>
              <a:rPr lang="en-US" sz="4400" b="1"/>
              <a:t/>
            </a:r>
            <a:br>
              <a:rPr lang="en-US" sz="4400" b="1"/>
            </a:br>
            <a:r>
              <a:rPr lang="en-US" sz="4400" b="1"/>
              <a:t/>
            </a:r>
            <a:br>
              <a:rPr lang="en-US" sz="4400" b="1"/>
            </a:br>
            <a:endParaRPr lang="en-US" sz="4400" b="1"/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990600" y="2667000"/>
            <a:ext cx="7315200" cy="3276600"/>
          </a:xfrm>
        </p:spPr>
        <p:txBody>
          <a:bodyPr/>
          <a:lstStyle/>
          <a:p>
            <a:endParaRPr lang="en-US" sz="3600" b="1">
              <a:solidFill>
                <a:srgbClr val="FF0000"/>
              </a:solidFill>
              <a:latin typeface="Bodoni MT" pitchFamily="18" charset="0"/>
            </a:endParaRPr>
          </a:p>
        </p:txBody>
      </p:sp>
      <p:pic>
        <p:nvPicPr>
          <p:cNvPr id="23556" name="Picture 4" descr="santachimney2_e0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19600" y="2057400"/>
            <a:ext cx="1150938" cy="12954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7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0"/>
                                    </p:cond>
                                  </p:end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23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23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23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4" grpId="0"/>
      <p:bldP spid="23555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828800" y="1524000"/>
            <a:ext cx="7010400" cy="1706563"/>
          </a:xfrm>
        </p:spPr>
        <p:txBody>
          <a:bodyPr/>
          <a:lstStyle/>
          <a:p>
            <a:pPr algn="ctr"/>
            <a:r>
              <a:rPr lang="en-US" sz="2800">
                <a:solidFill>
                  <a:srgbClr val="006600"/>
                </a:solidFill>
                <a:latin typeface="Abadi MT Condensed Light" pitchFamily="34" charset="0"/>
              </a:rPr>
              <a:t>He was dressed all in fur, from his head to his foot,</a:t>
            </a:r>
            <a:br>
              <a:rPr lang="en-US" sz="2800">
                <a:solidFill>
                  <a:srgbClr val="006600"/>
                </a:solidFill>
                <a:latin typeface="Abadi MT Condensed Light" pitchFamily="34" charset="0"/>
              </a:rPr>
            </a:br>
            <a:r>
              <a:rPr lang="en-US" sz="2800">
                <a:solidFill>
                  <a:srgbClr val="006600"/>
                </a:solidFill>
                <a:latin typeface="Abadi MT Condensed Light" pitchFamily="34" charset="0"/>
              </a:rPr>
              <a:t>And his clothes were all tarnished with ashes and soot. </a:t>
            </a:r>
            <a:r>
              <a:rPr lang="en-US" sz="4400" b="1"/>
              <a:t/>
            </a:r>
            <a:br>
              <a:rPr lang="en-US" sz="4400" b="1"/>
            </a:br>
            <a:r>
              <a:rPr lang="en-US" sz="4400" b="1"/>
              <a:t/>
            </a:r>
            <a:br>
              <a:rPr lang="en-US" sz="4400" b="1"/>
            </a:br>
            <a:r>
              <a:rPr lang="en-US" sz="4400" b="1"/>
              <a:t/>
            </a:r>
            <a:br>
              <a:rPr lang="en-US" sz="4400" b="1"/>
            </a:br>
            <a:endParaRPr lang="en-US" sz="4400" b="1"/>
          </a:p>
        </p:txBody>
      </p:sp>
      <p:sp>
        <p:nvSpPr>
          <p:cNvPr id="6963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990600" y="2667000"/>
            <a:ext cx="7315200" cy="3276600"/>
          </a:xfrm>
        </p:spPr>
        <p:txBody>
          <a:bodyPr/>
          <a:lstStyle/>
          <a:p>
            <a:endParaRPr lang="en-US" sz="3600" b="1">
              <a:solidFill>
                <a:srgbClr val="FF0000"/>
              </a:solidFill>
              <a:latin typeface="Bodoni MT" pitchFamily="18" charset="0"/>
            </a:endParaRPr>
          </a:p>
        </p:txBody>
      </p:sp>
      <p:pic>
        <p:nvPicPr>
          <p:cNvPr id="69638" name="Picture 6" descr="Santa021zxa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43400" y="1905000"/>
            <a:ext cx="1193800" cy="1447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96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96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96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7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0"/>
                                    </p:cond>
                                  </p:end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696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696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696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634" grpId="0"/>
      <p:bldP spid="69635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828800" y="1905000"/>
            <a:ext cx="7010400" cy="1470025"/>
          </a:xfrm>
        </p:spPr>
        <p:txBody>
          <a:bodyPr/>
          <a:lstStyle/>
          <a:p>
            <a:pPr algn="ctr"/>
            <a:r>
              <a:rPr lang="en-US" sz="2000">
                <a:solidFill>
                  <a:srgbClr val="006600"/>
                </a:solidFill>
                <a:latin typeface="Abadi MT Condensed Light" pitchFamily="34" charset="0"/>
              </a:rPr>
              <a:t>A bundle of toys he had flung on his back,</a:t>
            </a:r>
            <a:br>
              <a:rPr lang="en-US" sz="2000">
                <a:solidFill>
                  <a:srgbClr val="006600"/>
                </a:solidFill>
                <a:latin typeface="Abadi MT Condensed Light" pitchFamily="34" charset="0"/>
              </a:rPr>
            </a:br>
            <a:r>
              <a:rPr lang="en-US" sz="2000">
                <a:solidFill>
                  <a:srgbClr val="006600"/>
                </a:solidFill>
                <a:latin typeface="Abadi MT Condensed Light" pitchFamily="34" charset="0"/>
              </a:rPr>
              <a:t>And he looked like a peddler, just opening his pack.</a:t>
            </a:r>
            <a:r>
              <a:rPr lang="en-US" sz="2000" b="1">
                <a:solidFill>
                  <a:srgbClr val="006600"/>
                </a:solidFill>
              </a:rPr>
              <a:t/>
            </a:r>
            <a:br>
              <a:rPr lang="en-US" sz="2000" b="1">
                <a:solidFill>
                  <a:srgbClr val="006600"/>
                </a:solidFill>
              </a:rPr>
            </a:br>
            <a:r>
              <a:rPr lang="en-US" sz="4400" b="1"/>
              <a:t/>
            </a:r>
            <a:br>
              <a:rPr lang="en-US" sz="4400" b="1"/>
            </a:br>
            <a:r>
              <a:rPr lang="en-US" sz="4400" b="1"/>
              <a:t/>
            </a:r>
            <a:br>
              <a:rPr lang="en-US" sz="4400" b="1"/>
            </a:br>
            <a:r>
              <a:rPr lang="en-US" sz="4400" b="1"/>
              <a:t/>
            </a:r>
            <a:br>
              <a:rPr lang="en-US" sz="4400" b="1"/>
            </a:br>
            <a:endParaRPr lang="en-US" sz="4400" b="1"/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762000" y="2286000"/>
            <a:ext cx="7772400" cy="3657600"/>
          </a:xfrm>
        </p:spPr>
        <p:txBody>
          <a:bodyPr/>
          <a:lstStyle/>
          <a:p>
            <a:endParaRPr lang="en-US" sz="3600" b="1">
              <a:solidFill>
                <a:srgbClr val="FF0000"/>
              </a:solidFill>
              <a:latin typeface="Bodoni MT" pitchFamily="18" charset="0"/>
            </a:endParaRPr>
          </a:p>
        </p:txBody>
      </p:sp>
      <p:pic>
        <p:nvPicPr>
          <p:cNvPr id="25607" name="Picture 7" descr="MCj02306180000[1]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38625" y="1828800"/>
            <a:ext cx="1354138" cy="17160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5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7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0"/>
                                    </p:cond>
                                  </p:end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25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25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25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56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56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560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56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2" grpId="0"/>
      <p:bldP spid="2560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676400" y="1371600"/>
            <a:ext cx="7467600" cy="1470025"/>
          </a:xfrm>
        </p:spPr>
        <p:txBody>
          <a:bodyPr/>
          <a:lstStyle/>
          <a:p>
            <a:pPr algn="ctr"/>
            <a:r>
              <a:rPr lang="en-US" sz="2000">
                <a:solidFill>
                  <a:srgbClr val="006600"/>
                </a:solidFill>
                <a:latin typeface="Abadi MT Condensed Light" pitchFamily="34" charset="0"/>
              </a:rPr>
              <a:t>Twas the night before Christmas, when all through the house</a:t>
            </a:r>
            <a:br>
              <a:rPr lang="en-US" sz="2000">
                <a:solidFill>
                  <a:srgbClr val="006600"/>
                </a:solidFill>
                <a:latin typeface="Abadi MT Condensed Light" pitchFamily="34" charset="0"/>
              </a:rPr>
            </a:br>
            <a:r>
              <a:rPr lang="en-US" sz="2000">
                <a:solidFill>
                  <a:srgbClr val="006600"/>
                </a:solidFill>
                <a:latin typeface="Abadi MT Condensed Light" pitchFamily="34" charset="0"/>
              </a:rPr>
              <a:t>Not a creature was stirring, not even a mouse.</a:t>
            </a:r>
            <a:br>
              <a:rPr lang="en-US" sz="2000">
                <a:solidFill>
                  <a:srgbClr val="006600"/>
                </a:solidFill>
                <a:latin typeface="Abadi MT Condensed Light" pitchFamily="34" charset="0"/>
              </a:rPr>
            </a:br>
            <a:r>
              <a:rPr lang="en-US" sz="4400" b="1"/>
              <a:t/>
            </a:r>
            <a:br>
              <a:rPr lang="en-US" sz="4400" b="1"/>
            </a:br>
            <a:endParaRPr lang="en-US" sz="4400" b="1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143000" y="3581400"/>
            <a:ext cx="7391400" cy="2209800"/>
          </a:xfrm>
        </p:spPr>
        <p:txBody>
          <a:bodyPr/>
          <a:lstStyle/>
          <a:p>
            <a:endParaRPr lang="en-US" sz="3200" b="1">
              <a:solidFill>
                <a:srgbClr val="FF0000"/>
              </a:solidFill>
              <a:latin typeface="Bodoni MT" pitchFamily="18" charset="0"/>
            </a:endParaRPr>
          </a:p>
          <a:p>
            <a:r>
              <a:rPr lang="en-US" sz="2400" i="1">
                <a:solidFill>
                  <a:srgbClr val="FF0000"/>
                </a:solidFill>
                <a:latin typeface="Bodoni MT" pitchFamily="18" charset="0"/>
              </a:rPr>
              <a:t>Example:</a:t>
            </a:r>
          </a:p>
          <a:p>
            <a:r>
              <a:rPr lang="en-US" sz="2400" i="1">
                <a:solidFill>
                  <a:srgbClr val="FF0000"/>
                </a:solidFill>
                <a:latin typeface="Bodoni MT" pitchFamily="18" charset="0"/>
              </a:rPr>
              <a:t>It was Christmas Eve and nothing was going on in the house. </a:t>
            </a:r>
            <a:r>
              <a:rPr lang="en-US" sz="2400">
                <a:solidFill>
                  <a:srgbClr val="FF0000"/>
                </a:solidFill>
                <a:latin typeface="Bodoni MT" pitchFamily="18" charset="0"/>
              </a:rPr>
              <a:t>Click and erase this information and begin your version.</a:t>
            </a:r>
          </a:p>
          <a:p>
            <a:endParaRPr lang="en-US" sz="2400">
              <a:solidFill>
                <a:srgbClr val="FF0000"/>
              </a:solidFill>
              <a:latin typeface="Bodoni MT" pitchFamily="18" charset="0"/>
            </a:endParaRPr>
          </a:p>
        </p:txBody>
      </p:sp>
      <p:pic>
        <p:nvPicPr>
          <p:cNvPr id="2056" name="Picture 8" descr="cr_hou_ani3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67200" y="1905000"/>
            <a:ext cx="1600200" cy="15049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20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20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20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7" dur="80"/>
                                        <p:tgtEl>
                                          <p:spTgt spid="20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8" dur="80"/>
                                        <p:tgtEl>
                                          <p:spTgt spid="20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80"/>
                                        <p:tgtEl>
                                          <p:spTgt spid="20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/>
      <p:bldP spid="2051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905000" y="2286000"/>
            <a:ext cx="6934200" cy="1470025"/>
          </a:xfrm>
        </p:spPr>
        <p:txBody>
          <a:bodyPr/>
          <a:lstStyle/>
          <a:p>
            <a:pPr algn="ctr"/>
            <a:r>
              <a:rPr lang="en-US" sz="2000">
                <a:solidFill>
                  <a:srgbClr val="006600"/>
                </a:solidFill>
                <a:latin typeface="Abadi MT Condensed Light" pitchFamily="34" charset="0"/>
              </a:rPr>
              <a:t>His eyes-how they twinkled! his dimples how merry!</a:t>
            </a:r>
            <a:br>
              <a:rPr lang="en-US" sz="2000">
                <a:solidFill>
                  <a:srgbClr val="006600"/>
                </a:solidFill>
                <a:latin typeface="Abadi MT Condensed Light" pitchFamily="34" charset="0"/>
              </a:rPr>
            </a:br>
            <a:r>
              <a:rPr lang="en-US" sz="2000">
                <a:solidFill>
                  <a:srgbClr val="006600"/>
                </a:solidFill>
                <a:latin typeface="Abadi MT Condensed Light" pitchFamily="34" charset="0"/>
              </a:rPr>
              <a:t>His cheeks were like roses, his nose like a cherry!</a:t>
            </a:r>
            <a:br>
              <a:rPr lang="en-US" sz="2000">
                <a:solidFill>
                  <a:srgbClr val="006600"/>
                </a:solidFill>
                <a:latin typeface="Abadi MT Condensed Light" pitchFamily="34" charset="0"/>
              </a:rPr>
            </a:br>
            <a:r>
              <a:rPr lang="en-US" sz="4400" b="1"/>
              <a:t/>
            </a:r>
            <a:br>
              <a:rPr lang="en-US" sz="4400" b="1"/>
            </a:br>
            <a:r>
              <a:rPr lang="en-US" sz="4400" b="1"/>
              <a:t/>
            </a:r>
            <a:br>
              <a:rPr lang="en-US" sz="4400" b="1"/>
            </a:br>
            <a:r>
              <a:rPr lang="en-US" sz="4400" b="1"/>
              <a:t/>
            </a:r>
            <a:br>
              <a:rPr lang="en-US" sz="4400" b="1"/>
            </a:br>
            <a:r>
              <a:rPr lang="en-US" sz="4400" b="1"/>
              <a:t/>
            </a:r>
            <a:br>
              <a:rPr lang="en-US" sz="4400" b="1"/>
            </a:br>
            <a:endParaRPr lang="en-US" sz="4400" b="1"/>
          </a:p>
        </p:txBody>
      </p:sp>
      <p:sp>
        <p:nvSpPr>
          <p:cNvPr id="2662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838200" y="2362200"/>
            <a:ext cx="7620000" cy="3657600"/>
          </a:xfrm>
        </p:spPr>
        <p:txBody>
          <a:bodyPr/>
          <a:lstStyle/>
          <a:p>
            <a:endParaRPr lang="en-US" sz="3600" b="1">
              <a:solidFill>
                <a:srgbClr val="FF0000"/>
              </a:solidFill>
              <a:latin typeface="Bodoni MT" pitchFamily="18" charset="0"/>
            </a:endParaRPr>
          </a:p>
        </p:txBody>
      </p:sp>
      <p:pic>
        <p:nvPicPr>
          <p:cNvPr id="26629" name="Picture 5" descr="santa_2_e0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43400" y="1752600"/>
            <a:ext cx="1104900" cy="16764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6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7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0"/>
                                    </p:cond>
                                  </p:end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6" grpId="0"/>
      <p:bldP spid="26627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752600" y="1905000"/>
            <a:ext cx="7086600" cy="1470025"/>
          </a:xfrm>
        </p:spPr>
        <p:txBody>
          <a:bodyPr/>
          <a:lstStyle/>
          <a:p>
            <a:pPr algn="ctr"/>
            <a:r>
              <a:rPr lang="en-US" sz="2000">
                <a:solidFill>
                  <a:srgbClr val="006600"/>
                </a:solidFill>
                <a:latin typeface="Abadi MT Condensed Light" pitchFamily="34" charset="0"/>
              </a:rPr>
              <a:t>His droll little mouth was drawn up like a bow,</a:t>
            </a:r>
            <a:br>
              <a:rPr lang="en-US" sz="2000">
                <a:solidFill>
                  <a:srgbClr val="006600"/>
                </a:solidFill>
                <a:latin typeface="Abadi MT Condensed Light" pitchFamily="34" charset="0"/>
              </a:rPr>
            </a:br>
            <a:r>
              <a:rPr lang="en-US" sz="2000">
                <a:solidFill>
                  <a:srgbClr val="006600"/>
                </a:solidFill>
                <a:latin typeface="Abadi MT Condensed Light" pitchFamily="34" charset="0"/>
              </a:rPr>
              <a:t>And the beard of his chin was as white as the snow.</a:t>
            </a:r>
            <a:r>
              <a:rPr lang="en-US" sz="2000"/>
              <a:t> </a:t>
            </a:r>
            <a:r>
              <a:rPr lang="en-US" sz="2000" b="1"/>
              <a:t/>
            </a:r>
            <a:br>
              <a:rPr lang="en-US" sz="2000" b="1"/>
            </a:br>
            <a:r>
              <a:rPr lang="en-US" sz="4400" b="1"/>
              <a:t/>
            </a:r>
            <a:br>
              <a:rPr lang="en-US" sz="4400" b="1"/>
            </a:br>
            <a:r>
              <a:rPr lang="en-US" sz="4400" b="1"/>
              <a:t/>
            </a:r>
            <a:br>
              <a:rPr lang="en-US" sz="4400" b="1"/>
            </a:br>
            <a:r>
              <a:rPr lang="en-US" sz="4400" b="1"/>
              <a:t/>
            </a:r>
            <a:br>
              <a:rPr lang="en-US" sz="4400" b="1"/>
            </a:br>
            <a:endParaRPr lang="en-US" sz="4400" b="1"/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762000" y="2895600"/>
            <a:ext cx="7772400" cy="3276600"/>
          </a:xfrm>
        </p:spPr>
        <p:txBody>
          <a:bodyPr/>
          <a:lstStyle/>
          <a:p>
            <a:endParaRPr lang="en-US" sz="3600" b="1">
              <a:solidFill>
                <a:srgbClr val="FF0000"/>
              </a:solidFill>
              <a:latin typeface="Bodoni MT" pitchFamily="18" charset="0"/>
            </a:endParaRPr>
          </a:p>
        </p:txBody>
      </p:sp>
      <p:pic>
        <p:nvPicPr>
          <p:cNvPr id="27652" name="Picture 4" descr="j018329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525" y="1828800"/>
            <a:ext cx="1492250" cy="16002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7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3000" fill="hold"/>
                                        <p:tgtEl>
                                          <p:spTgt spid="276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276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3000"/>
                                        <p:tgtEl>
                                          <p:spTgt spid="276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7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6"/>
                                    </p:cond>
                                  </p:end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8" dur="80"/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9" dur="80"/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80"/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0" grpId="0"/>
      <p:bldP spid="27651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981200" y="1447800"/>
            <a:ext cx="6489700" cy="1706563"/>
          </a:xfrm>
        </p:spPr>
        <p:txBody>
          <a:bodyPr/>
          <a:lstStyle/>
          <a:p>
            <a:pPr algn="ctr"/>
            <a:r>
              <a:rPr lang="en-US" sz="2000">
                <a:solidFill>
                  <a:srgbClr val="006600"/>
                </a:solidFill>
                <a:latin typeface="Abadi MT Condensed Light" pitchFamily="34" charset="0"/>
              </a:rPr>
              <a:t>The stump of a pipe he held tight in his teeth,</a:t>
            </a:r>
            <a:br>
              <a:rPr lang="en-US" sz="2000">
                <a:solidFill>
                  <a:srgbClr val="006600"/>
                </a:solidFill>
                <a:latin typeface="Abadi MT Condensed Light" pitchFamily="34" charset="0"/>
              </a:rPr>
            </a:br>
            <a:r>
              <a:rPr lang="en-US" sz="2000">
                <a:solidFill>
                  <a:srgbClr val="006600"/>
                </a:solidFill>
                <a:latin typeface="Abadi MT Condensed Light" pitchFamily="34" charset="0"/>
              </a:rPr>
              <a:t>And the smoke it encircled his head like a wreath.</a:t>
            </a:r>
            <a:r>
              <a:rPr lang="en-US" sz="2000">
                <a:latin typeface="Abadi MT Condensed Light" pitchFamily="34" charset="0"/>
              </a:rPr>
              <a:t> </a:t>
            </a:r>
            <a:br>
              <a:rPr lang="en-US" sz="2000">
                <a:latin typeface="Abadi MT Condensed Light" pitchFamily="34" charset="0"/>
              </a:rPr>
            </a:br>
            <a:r>
              <a:rPr lang="en-US" sz="4400" b="1"/>
              <a:t/>
            </a:r>
            <a:br>
              <a:rPr lang="en-US" sz="4400" b="1"/>
            </a:br>
            <a:r>
              <a:rPr lang="en-US" sz="4400" b="1"/>
              <a:t/>
            </a:r>
            <a:br>
              <a:rPr lang="en-US" sz="4400" b="1"/>
            </a:br>
            <a:endParaRPr lang="en-US" sz="4400" b="1"/>
          </a:p>
        </p:txBody>
      </p:sp>
      <p:sp>
        <p:nvSpPr>
          <p:cNvPr id="286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990600" y="2362200"/>
            <a:ext cx="7315200" cy="3657600"/>
          </a:xfrm>
        </p:spPr>
        <p:txBody>
          <a:bodyPr/>
          <a:lstStyle/>
          <a:p>
            <a:endParaRPr lang="en-US" sz="3600" b="1">
              <a:solidFill>
                <a:srgbClr val="FF0000"/>
              </a:solidFill>
              <a:latin typeface="Bodoni MT" pitchFamily="18" charset="0"/>
            </a:endParaRPr>
          </a:p>
        </p:txBody>
      </p:sp>
      <p:pic>
        <p:nvPicPr>
          <p:cNvPr id="28676" name="Picture 4" descr="MCj03048750000[1]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0" y="1828800"/>
            <a:ext cx="1527175" cy="1552575"/>
          </a:xfrm>
          <a:prstGeom prst="rect">
            <a:avLst/>
          </a:prstGeom>
          <a:noFill/>
        </p:spPr>
      </p:pic>
      <p:pic>
        <p:nvPicPr>
          <p:cNvPr id="28680" name="Picture 8" descr="MCj02907420000[1]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4419600" y="2057400"/>
            <a:ext cx="738188" cy="1066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8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86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86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86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86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86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7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9"/>
                                    </p:cond>
                                  </p:end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286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286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286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4" grpId="0"/>
      <p:bldP spid="28675" grpId="0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676400" y="2438400"/>
            <a:ext cx="7162800" cy="1470025"/>
          </a:xfrm>
        </p:spPr>
        <p:txBody>
          <a:bodyPr/>
          <a:lstStyle/>
          <a:p>
            <a:pPr algn="ctr"/>
            <a:r>
              <a:rPr lang="en-US" sz="2000">
                <a:solidFill>
                  <a:srgbClr val="006600"/>
                </a:solidFill>
                <a:latin typeface="Abadi MT Condensed Light" pitchFamily="34" charset="0"/>
              </a:rPr>
              <a:t>He had a broad face and a little round belly,</a:t>
            </a:r>
            <a:br>
              <a:rPr lang="en-US" sz="2000">
                <a:solidFill>
                  <a:srgbClr val="006600"/>
                </a:solidFill>
                <a:latin typeface="Abadi MT Condensed Light" pitchFamily="34" charset="0"/>
              </a:rPr>
            </a:br>
            <a:r>
              <a:rPr lang="en-US" sz="2000">
                <a:solidFill>
                  <a:srgbClr val="006600"/>
                </a:solidFill>
                <a:latin typeface="Abadi MT Condensed Light" pitchFamily="34" charset="0"/>
              </a:rPr>
              <a:t>That shook when he laughed, like a bowlful of jelly!</a:t>
            </a:r>
            <a:br>
              <a:rPr lang="en-US" sz="2000">
                <a:solidFill>
                  <a:srgbClr val="006600"/>
                </a:solidFill>
                <a:latin typeface="Abadi MT Condensed Light" pitchFamily="34" charset="0"/>
              </a:rPr>
            </a:br>
            <a:r>
              <a:rPr lang="en-US" sz="4400" b="1"/>
              <a:t/>
            </a:r>
            <a:br>
              <a:rPr lang="en-US" sz="4400" b="1"/>
            </a:br>
            <a:r>
              <a:rPr lang="en-US" sz="4400" b="1"/>
              <a:t/>
            </a:r>
            <a:br>
              <a:rPr lang="en-US" sz="4400" b="1"/>
            </a:br>
            <a:r>
              <a:rPr lang="en-US" sz="4400" b="1"/>
              <a:t/>
            </a:r>
            <a:br>
              <a:rPr lang="en-US" sz="4400" b="1"/>
            </a:br>
            <a:r>
              <a:rPr lang="en-US" sz="4400" b="1"/>
              <a:t/>
            </a:r>
            <a:br>
              <a:rPr lang="en-US" sz="4400" b="1"/>
            </a:br>
            <a:endParaRPr lang="en-US" sz="4400" b="1"/>
          </a:p>
        </p:txBody>
      </p:sp>
      <p:sp>
        <p:nvSpPr>
          <p:cNvPr id="2969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990600" y="2514600"/>
            <a:ext cx="7620000" cy="3276600"/>
          </a:xfrm>
        </p:spPr>
        <p:txBody>
          <a:bodyPr/>
          <a:lstStyle/>
          <a:p>
            <a:endParaRPr lang="en-US" sz="3600" b="1">
              <a:solidFill>
                <a:srgbClr val="FF0000"/>
              </a:solidFill>
              <a:latin typeface="Bodoni MT" pitchFamily="18" charset="0"/>
            </a:endParaRPr>
          </a:p>
        </p:txBody>
      </p:sp>
      <p:pic>
        <p:nvPicPr>
          <p:cNvPr id="29700" name="Picture 4" descr="MMj03364930000[1]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29088" y="1905000"/>
            <a:ext cx="1428750" cy="1524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96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6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96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7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0"/>
                                    </p:cond>
                                  </p:end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296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296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296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698" grpId="0"/>
      <p:bldP spid="29699" grpId="0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24000" y="2438400"/>
            <a:ext cx="7273925" cy="1841500"/>
          </a:xfrm>
        </p:spPr>
        <p:txBody>
          <a:bodyPr/>
          <a:lstStyle/>
          <a:p>
            <a:pPr algn="ctr"/>
            <a:r>
              <a:rPr lang="en-US" sz="2000">
                <a:solidFill>
                  <a:srgbClr val="006600"/>
                </a:solidFill>
                <a:latin typeface="Abadi MT Condensed Light" pitchFamily="34" charset="0"/>
              </a:rPr>
              <a:t>He was chubby and plump, a right jolly old elf,</a:t>
            </a:r>
            <a:br>
              <a:rPr lang="en-US" sz="2000">
                <a:solidFill>
                  <a:srgbClr val="006600"/>
                </a:solidFill>
                <a:latin typeface="Abadi MT Condensed Light" pitchFamily="34" charset="0"/>
              </a:rPr>
            </a:br>
            <a:r>
              <a:rPr lang="en-US" sz="2000">
                <a:solidFill>
                  <a:srgbClr val="006600"/>
                </a:solidFill>
                <a:latin typeface="Abadi MT Condensed Light" pitchFamily="34" charset="0"/>
              </a:rPr>
              <a:t>And I laughed when I saw him, in spite of myself!</a:t>
            </a:r>
            <a:br>
              <a:rPr lang="en-US" sz="2000">
                <a:solidFill>
                  <a:srgbClr val="006600"/>
                </a:solidFill>
                <a:latin typeface="Abadi MT Condensed Light" pitchFamily="34" charset="0"/>
              </a:rPr>
            </a:br>
            <a:r>
              <a:rPr lang="en-US" sz="4400" b="1"/>
              <a:t/>
            </a:r>
            <a:br>
              <a:rPr lang="en-US" sz="4400" b="1"/>
            </a:br>
            <a:r>
              <a:rPr lang="en-US" sz="4400" b="1"/>
              <a:t/>
            </a:r>
            <a:br>
              <a:rPr lang="en-US" sz="4400" b="1"/>
            </a:br>
            <a:r>
              <a:rPr lang="en-US" sz="4400" b="1"/>
              <a:t/>
            </a:r>
            <a:br>
              <a:rPr lang="en-US" sz="4400" b="1"/>
            </a:br>
            <a:r>
              <a:rPr lang="en-US" sz="4400" b="1"/>
              <a:t/>
            </a:r>
            <a:br>
              <a:rPr lang="en-US" sz="4400" b="1"/>
            </a:br>
            <a:r>
              <a:rPr lang="en-US" sz="4400" b="1"/>
              <a:t/>
            </a:r>
            <a:br>
              <a:rPr lang="en-US" sz="4400" b="1"/>
            </a:br>
            <a:endParaRPr lang="en-US" sz="4400" b="1"/>
          </a:p>
        </p:txBody>
      </p:sp>
      <p:sp>
        <p:nvSpPr>
          <p:cNvPr id="3072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990600" y="2667000"/>
            <a:ext cx="7315200" cy="3276600"/>
          </a:xfrm>
        </p:spPr>
        <p:txBody>
          <a:bodyPr/>
          <a:lstStyle/>
          <a:p>
            <a:endParaRPr lang="en-US" sz="3600" b="1">
              <a:solidFill>
                <a:srgbClr val="FF0000"/>
              </a:solidFill>
              <a:latin typeface="Bodoni MT" pitchFamily="18" charset="0"/>
            </a:endParaRPr>
          </a:p>
        </p:txBody>
      </p:sp>
      <p:pic>
        <p:nvPicPr>
          <p:cNvPr id="30725" name="Picture 5" descr="santa_e0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91000" y="1828800"/>
            <a:ext cx="1524000" cy="1524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7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7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0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7" presetClass="entr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3072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3072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2" grpId="0"/>
      <p:bldP spid="30722" grpId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447800" y="2743200"/>
            <a:ext cx="7315200" cy="1470025"/>
          </a:xfrm>
        </p:spPr>
        <p:txBody>
          <a:bodyPr/>
          <a:lstStyle/>
          <a:p>
            <a:pPr algn="ctr"/>
            <a:r>
              <a:rPr lang="en-US" sz="2800">
                <a:solidFill>
                  <a:srgbClr val="006600"/>
                </a:solidFill>
                <a:latin typeface="Abadi MT Condensed Light" pitchFamily="34" charset="0"/>
              </a:rPr>
              <a:t>A wink of his eye and a twist of his head,</a:t>
            </a:r>
            <a:br>
              <a:rPr lang="en-US" sz="2800">
                <a:solidFill>
                  <a:srgbClr val="006600"/>
                </a:solidFill>
                <a:latin typeface="Abadi MT Condensed Light" pitchFamily="34" charset="0"/>
              </a:rPr>
            </a:br>
            <a:r>
              <a:rPr lang="en-US" sz="2800">
                <a:solidFill>
                  <a:srgbClr val="006600"/>
                </a:solidFill>
                <a:latin typeface="Abadi MT Condensed Light" pitchFamily="34" charset="0"/>
              </a:rPr>
              <a:t>Soon gave me to know I had nothing to dread.</a:t>
            </a:r>
            <a:br>
              <a:rPr lang="en-US" sz="2800">
                <a:solidFill>
                  <a:srgbClr val="006600"/>
                </a:solidFill>
                <a:latin typeface="Abadi MT Condensed Light" pitchFamily="34" charset="0"/>
              </a:rPr>
            </a:br>
            <a:r>
              <a:rPr lang="en-US" sz="2400" b="1"/>
              <a:t/>
            </a:r>
            <a:br>
              <a:rPr lang="en-US" sz="2400" b="1"/>
            </a:br>
            <a:r>
              <a:rPr lang="en-US" sz="4400" b="1"/>
              <a:t/>
            </a:r>
            <a:br>
              <a:rPr lang="en-US" sz="4400" b="1"/>
            </a:br>
            <a:r>
              <a:rPr lang="en-US" sz="4400" b="1"/>
              <a:t/>
            </a:r>
            <a:br>
              <a:rPr lang="en-US" sz="4400" b="1"/>
            </a:br>
            <a:r>
              <a:rPr lang="en-US" sz="4400" b="1"/>
              <a:t/>
            </a:r>
            <a:br>
              <a:rPr lang="en-US" sz="4400" b="1"/>
            </a:br>
            <a:r>
              <a:rPr lang="en-US" sz="4400" b="1"/>
              <a:t/>
            </a:r>
            <a:br>
              <a:rPr lang="en-US" sz="4400" b="1"/>
            </a:br>
            <a:r>
              <a:rPr lang="en-US" sz="4400" b="1"/>
              <a:t/>
            </a:r>
            <a:br>
              <a:rPr lang="en-US" sz="4400" b="1"/>
            </a:br>
            <a:endParaRPr lang="en-US" sz="4400" b="1"/>
          </a:p>
        </p:txBody>
      </p:sp>
      <p:sp>
        <p:nvSpPr>
          <p:cNvPr id="3174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990600" y="2667000"/>
            <a:ext cx="7315200" cy="3276600"/>
          </a:xfrm>
        </p:spPr>
        <p:txBody>
          <a:bodyPr/>
          <a:lstStyle/>
          <a:p>
            <a:endParaRPr lang="en-US" sz="3600" b="1">
              <a:solidFill>
                <a:srgbClr val="FF0000"/>
              </a:solidFill>
              <a:latin typeface="Bodoni MT" pitchFamily="18" charset="0"/>
            </a:endParaRPr>
          </a:p>
        </p:txBody>
      </p:sp>
      <p:pic>
        <p:nvPicPr>
          <p:cNvPr id="31748" name="Picture 4" descr="santawink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67200" y="1752600"/>
            <a:ext cx="1404938" cy="16573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17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17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17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7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4"/>
                                    </p:cond>
                                  </p:end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6" dur="80"/>
                                        <p:tgtEl>
                                          <p:spTgt spid="317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7" dur="80"/>
                                        <p:tgtEl>
                                          <p:spTgt spid="317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80"/>
                                        <p:tgtEl>
                                          <p:spTgt spid="317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6" grpId="0"/>
      <p:bldP spid="31747" grpId="0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752600" y="2057400"/>
            <a:ext cx="7162800" cy="1470025"/>
          </a:xfrm>
        </p:spPr>
        <p:txBody>
          <a:bodyPr/>
          <a:lstStyle/>
          <a:p>
            <a:pPr algn="ctr"/>
            <a:r>
              <a:rPr lang="en-US" sz="3200" b="1">
                <a:solidFill>
                  <a:srgbClr val="006600"/>
                </a:solidFill>
              </a:rPr>
              <a:t/>
            </a:r>
            <a:br>
              <a:rPr lang="en-US" sz="3200" b="1">
                <a:solidFill>
                  <a:srgbClr val="006600"/>
                </a:solidFill>
              </a:rPr>
            </a:br>
            <a:r>
              <a:rPr lang="en-US" sz="3200" b="1">
                <a:solidFill>
                  <a:srgbClr val="006600"/>
                </a:solidFill>
              </a:rPr>
              <a:t/>
            </a:r>
            <a:br>
              <a:rPr lang="en-US" sz="3200" b="1">
                <a:solidFill>
                  <a:srgbClr val="006600"/>
                </a:solidFill>
              </a:rPr>
            </a:br>
            <a:r>
              <a:rPr lang="en-US" sz="3200" b="1">
                <a:solidFill>
                  <a:srgbClr val="006600"/>
                </a:solidFill>
              </a:rPr>
              <a:t/>
            </a:r>
            <a:br>
              <a:rPr lang="en-US" sz="3200" b="1">
                <a:solidFill>
                  <a:srgbClr val="006600"/>
                </a:solidFill>
              </a:rPr>
            </a:br>
            <a:r>
              <a:rPr lang="en-US" sz="3200" b="1">
                <a:solidFill>
                  <a:srgbClr val="006600"/>
                </a:solidFill>
              </a:rPr>
              <a:t/>
            </a:r>
            <a:br>
              <a:rPr lang="en-US" sz="3200" b="1">
                <a:solidFill>
                  <a:srgbClr val="006600"/>
                </a:solidFill>
              </a:rPr>
            </a:br>
            <a:r>
              <a:rPr lang="en-US" sz="3200" b="1">
                <a:solidFill>
                  <a:srgbClr val="006600"/>
                </a:solidFill>
              </a:rPr>
              <a:t/>
            </a:r>
            <a:br>
              <a:rPr lang="en-US" sz="3200" b="1">
                <a:solidFill>
                  <a:srgbClr val="006600"/>
                </a:solidFill>
              </a:rPr>
            </a:br>
            <a:r>
              <a:rPr lang="en-US" sz="2000">
                <a:solidFill>
                  <a:srgbClr val="006600"/>
                </a:solidFill>
                <a:latin typeface="Abadi MT Condensed Light" pitchFamily="34" charset="0"/>
              </a:rPr>
              <a:t/>
            </a:r>
            <a:br>
              <a:rPr lang="en-US" sz="2000">
                <a:solidFill>
                  <a:srgbClr val="006600"/>
                </a:solidFill>
                <a:latin typeface="Abadi MT Condensed Light" pitchFamily="34" charset="0"/>
              </a:rPr>
            </a:br>
            <a:r>
              <a:rPr lang="en-US" sz="2000">
                <a:solidFill>
                  <a:srgbClr val="006600"/>
                </a:solidFill>
                <a:latin typeface="Abadi MT Condensed Light" pitchFamily="34" charset="0"/>
              </a:rPr>
              <a:t>He spoke not a word, but went straight to his work,</a:t>
            </a:r>
            <a:br>
              <a:rPr lang="en-US" sz="2000">
                <a:solidFill>
                  <a:srgbClr val="006600"/>
                </a:solidFill>
                <a:latin typeface="Abadi MT Condensed Light" pitchFamily="34" charset="0"/>
              </a:rPr>
            </a:br>
            <a:r>
              <a:rPr lang="en-US" sz="2000">
                <a:solidFill>
                  <a:srgbClr val="006600"/>
                </a:solidFill>
                <a:latin typeface="Abadi MT Condensed Light" pitchFamily="34" charset="0"/>
              </a:rPr>
              <a:t>And filled all the stockings, then turned with a jerk.</a:t>
            </a:r>
            <a:r>
              <a:rPr lang="en-US" sz="2000" b="1">
                <a:solidFill>
                  <a:srgbClr val="006600"/>
                </a:solidFill>
              </a:rPr>
              <a:t/>
            </a:r>
            <a:br>
              <a:rPr lang="en-US" sz="2000" b="1">
                <a:solidFill>
                  <a:srgbClr val="006600"/>
                </a:solidFill>
              </a:rPr>
            </a:br>
            <a:r>
              <a:rPr lang="en-US" sz="4400" b="1"/>
              <a:t/>
            </a:r>
            <a:br>
              <a:rPr lang="en-US" sz="4400" b="1"/>
            </a:br>
            <a:r>
              <a:rPr lang="en-US" sz="3200" b="1">
                <a:solidFill>
                  <a:srgbClr val="006600"/>
                </a:solidFill>
              </a:rPr>
              <a:t/>
            </a:r>
            <a:br>
              <a:rPr lang="en-US" sz="3200" b="1">
                <a:solidFill>
                  <a:srgbClr val="006600"/>
                </a:solidFill>
              </a:rPr>
            </a:br>
            <a:r>
              <a:rPr lang="en-US" sz="4400" b="1"/>
              <a:t/>
            </a:r>
            <a:br>
              <a:rPr lang="en-US" sz="4400" b="1"/>
            </a:br>
            <a:r>
              <a:rPr lang="en-US" sz="4400" b="1"/>
              <a:t/>
            </a:r>
            <a:br>
              <a:rPr lang="en-US" sz="4400" b="1"/>
            </a:br>
            <a:r>
              <a:rPr lang="en-US" sz="4400" b="1"/>
              <a:t/>
            </a:r>
            <a:br>
              <a:rPr lang="en-US" sz="4400" b="1"/>
            </a:br>
            <a:r>
              <a:rPr lang="en-US" sz="4400" b="1"/>
              <a:t/>
            </a:r>
            <a:br>
              <a:rPr lang="en-US" sz="4400" b="1"/>
            </a:br>
            <a:r>
              <a:rPr lang="en-US" sz="4400" b="1"/>
              <a:t/>
            </a:r>
            <a:br>
              <a:rPr lang="en-US" sz="4400" b="1"/>
            </a:br>
            <a:r>
              <a:rPr lang="en-US" sz="4400" b="1"/>
              <a:t/>
            </a:r>
            <a:br>
              <a:rPr lang="en-US" sz="4400" b="1"/>
            </a:br>
            <a:endParaRPr lang="en-US" sz="4400" b="1"/>
          </a:p>
        </p:txBody>
      </p:sp>
      <p:sp>
        <p:nvSpPr>
          <p:cNvPr id="3277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838200" y="2514600"/>
            <a:ext cx="7924800" cy="3276600"/>
          </a:xfrm>
        </p:spPr>
        <p:txBody>
          <a:bodyPr/>
          <a:lstStyle/>
          <a:p>
            <a:endParaRPr lang="en-US" sz="3600" b="1">
              <a:solidFill>
                <a:srgbClr val="FF0000"/>
              </a:solidFill>
              <a:latin typeface="Bodoni MT" pitchFamily="18" charset="0"/>
            </a:endParaRPr>
          </a:p>
        </p:txBody>
      </p:sp>
      <p:pic>
        <p:nvPicPr>
          <p:cNvPr id="32774" name="Picture 6" descr="MCj03973800000[1]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91000" y="1908175"/>
            <a:ext cx="1447800" cy="14255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27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3000" fill="hold"/>
                                        <p:tgtEl>
                                          <p:spTgt spid="327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327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327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3000"/>
                                        <p:tgtEl>
                                          <p:spTgt spid="327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7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6"/>
                                    </p:cond>
                                  </p:end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8" dur="80"/>
                                        <p:tgtEl>
                                          <p:spTgt spid="32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9" dur="80"/>
                                        <p:tgtEl>
                                          <p:spTgt spid="32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80"/>
                                        <p:tgtEl>
                                          <p:spTgt spid="32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0" grpId="0"/>
      <p:bldP spid="32771" grpId="0" build="p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905000" y="1905000"/>
            <a:ext cx="6858000" cy="1470025"/>
          </a:xfrm>
        </p:spPr>
        <p:txBody>
          <a:bodyPr/>
          <a:lstStyle/>
          <a:p>
            <a:pPr algn="ctr"/>
            <a:r>
              <a:rPr lang="en-US" sz="3200" b="1">
                <a:solidFill>
                  <a:srgbClr val="006600"/>
                </a:solidFill>
              </a:rPr>
              <a:t/>
            </a:r>
            <a:br>
              <a:rPr lang="en-US" sz="3200" b="1">
                <a:solidFill>
                  <a:srgbClr val="006600"/>
                </a:solidFill>
              </a:rPr>
            </a:br>
            <a:r>
              <a:rPr lang="en-US" sz="3200" b="1">
                <a:solidFill>
                  <a:srgbClr val="006600"/>
                </a:solidFill>
              </a:rPr>
              <a:t/>
            </a:r>
            <a:br>
              <a:rPr lang="en-US" sz="3200" b="1">
                <a:solidFill>
                  <a:srgbClr val="006600"/>
                </a:solidFill>
              </a:rPr>
            </a:br>
            <a:r>
              <a:rPr lang="en-US" sz="3200" b="1">
                <a:solidFill>
                  <a:srgbClr val="006600"/>
                </a:solidFill>
              </a:rPr>
              <a:t/>
            </a:r>
            <a:br>
              <a:rPr lang="en-US" sz="3200" b="1">
                <a:solidFill>
                  <a:srgbClr val="006600"/>
                </a:solidFill>
              </a:rPr>
            </a:br>
            <a:r>
              <a:rPr lang="en-US" sz="3200" b="1">
                <a:solidFill>
                  <a:srgbClr val="006600"/>
                </a:solidFill>
              </a:rPr>
              <a:t/>
            </a:r>
            <a:br>
              <a:rPr lang="en-US" sz="3200" b="1">
                <a:solidFill>
                  <a:srgbClr val="006600"/>
                </a:solidFill>
              </a:rPr>
            </a:br>
            <a:r>
              <a:rPr lang="en-US" sz="3200" b="1">
                <a:solidFill>
                  <a:srgbClr val="006600"/>
                </a:solidFill>
              </a:rPr>
              <a:t/>
            </a:r>
            <a:br>
              <a:rPr lang="en-US" sz="3200" b="1">
                <a:solidFill>
                  <a:srgbClr val="006600"/>
                </a:solidFill>
              </a:rPr>
            </a:br>
            <a:r>
              <a:rPr lang="en-US" sz="3200" b="1">
                <a:solidFill>
                  <a:srgbClr val="006600"/>
                </a:solidFill>
              </a:rPr>
              <a:t/>
            </a:r>
            <a:br>
              <a:rPr lang="en-US" sz="3200" b="1">
                <a:solidFill>
                  <a:srgbClr val="006600"/>
                </a:solidFill>
              </a:rPr>
            </a:br>
            <a:r>
              <a:rPr lang="en-US" sz="2000">
                <a:solidFill>
                  <a:srgbClr val="006600"/>
                </a:solidFill>
                <a:latin typeface="Abadi MT Condensed Light" pitchFamily="34" charset="0"/>
              </a:rPr>
              <a:t>And laying his finger aside of his nose,</a:t>
            </a:r>
            <a:br>
              <a:rPr lang="en-US" sz="2000">
                <a:solidFill>
                  <a:srgbClr val="006600"/>
                </a:solidFill>
                <a:latin typeface="Abadi MT Condensed Light" pitchFamily="34" charset="0"/>
              </a:rPr>
            </a:br>
            <a:r>
              <a:rPr lang="en-US" sz="2000">
                <a:solidFill>
                  <a:srgbClr val="006600"/>
                </a:solidFill>
                <a:latin typeface="Abadi MT Condensed Light" pitchFamily="34" charset="0"/>
              </a:rPr>
              <a:t>And giving a nod, up the chimney he rose!</a:t>
            </a:r>
            <a:r>
              <a:rPr lang="en-US" sz="2800">
                <a:solidFill>
                  <a:srgbClr val="006600"/>
                </a:solidFill>
                <a:latin typeface="Abadi MT Condensed Light" pitchFamily="34" charset="0"/>
              </a:rPr>
              <a:t> </a:t>
            </a:r>
            <a:br>
              <a:rPr lang="en-US" sz="2800">
                <a:solidFill>
                  <a:srgbClr val="006600"/>
                </a:solidFill>
                <a:latin typeface="Abadi MT Condensed Light" pitchFamily="34" charset="0"/>
              </a:rPr>
            </a:br>
            <a:r>
              <a:rPr lang="en-US" sz="3200" b="1">
                <a:solidFill>
                  <a:srgbClr val="006600"/>
                </a:solidFill>
              </a:rPr>
              <a:t/>
            </a:r>
            <a:br>
              <a:rPr lang="en-US" sz="3200" b="1">
                <a:solidFill>
                  <a:srgbClr val="006600"/>
                </a:solidFill>
              </a:rPr>
            </a:br>
            <a:r>
              <a:rPr lang="en-US" sz="3200" b="1">
                <a:solidFill>
                  <a:srgbClr val="006600"/>
                </a:solidFill>
              </a:rPr>
              <a:t/>
            </a:r>
            <a:br>
              <a:rPr lang="en-US" sz="3200" b="1">
                <a:solidFill>
                  <a:srgbClr val="006600"/>
                </a:solidFill>
              </a:rPr>
            </a:br>
            <a:r>
              <a:rPr lang="en-US" sz="4400" b="1"/>
              <a:t/>
            </a:r>
            <a:br>
              <a:rPr lang="en-US" sz="4400" b="1"/>
            </a:br>
            <a:r>
              <a:rPr lang="en-US" sz="4400" b="1"/>
              <a:t/>
            </a:r>
            <a:br>
              <a:rPr lang="en-US" sz="4400" b="1"/>
            </a:br>
            <a:r>
              <a:rPr lang="en-US" sz="4400" b="1"/>
              <a:t/>
            </a:r>
            <a:br>
              <a:rPr lang="en-US" sz="4400" b="1"/>
            </a:br>
            <a:r>
              <a:rPr lang="en-US" sz="4400" b="1"/>
              <a:t/>
            </a:r>
            <a:br>
              <a:rPr lang="en-US" sz="4400" b="1"/>
            </a:br>
            <a:r>
              <a:rPr lang="en-US" sz="4400" b="1"/>
              <a:t/>
            </a:r>
            <a:br>
              <a:rPr lang="en-US" sz="4400" b="1"/>
            </a:br>
            <a:r>
              <a:rPr lang="en-US" sz="4400" b="1"/>
              <a:t/>
            </a:r>
            <a:br>
              <a:rPr lang="en-US" sz="4400" b="1"/>
            </a:br>
            <a:endParaRPr lang="en-US" sz="4400" b="1"/>
          </a:p>
        </p:txBody>
      </p:sp>
      <p:sp>
        <p:nvSpPr>
          <p:cNvPr id="3379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2667000"/>
            <a:ext cx="7620000" cy="3276600"/>
          </a:xfrm>
        </p:spPr>
        <p:txBody>
          <a:bodyPr/>
          <a:lstStyle/>
          <a:p>
            <a:endParaRPr lang="en-US" sz="3600" b="1">
              <a:solidFill>
                <a:srgbClr val="FF0000"/>
              </a:solidFill>
              <a:latin typeface="Bodoni MT" pitchFamily="18" charset="0"/>
            </a:endParaRPr>
          </a:p>
        </p:txBody>
      </p:sp>
      <p:pic>
        <p:nvPicPr>
          <p:cNvPr id="33805" name="Picture 13" descr="santacomingout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14800" y="1752600"/>
            <a:ext cx="1339850" cy="17526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37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37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37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7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0"/>
                                    </p:cond>
                                  </p:end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337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337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337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4" grpId="0"/>
      <p:bldP spid="33795" grpId="0" build="p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752600" y="2286000"/>
            <a:ext cx="7086600" cy="1470025"/>
          </a:xfrm>
        </p:spPr>
        <p:txBody>
          <a:bodyPr/>
          <a:lstStyle/>
          <a:p>
            <a:pPr algn="ctr"/>
            <a:r>
              <a:rPr lang="en-US" sz="3200" b="1">
                <a:solidFill>
                  <a:srgbClr val="006600"/>
                </a:solidFill>
              </a:rPr>
              <a:t/>
            </a:r>
            <a:br>
              <a:rPr lang="en-US" sz="3200" b="1">
                <a:solidFill>
                  <a:srgbClr val="006600"/>
                </a:solidFill>
              </a:rPr>
            </a:br>
            <a:r>
              <a:rPr lang="en-US" sz="3200" b="1">
                <a:solidFill>
                  <a:srgbClr val="006600"/>
                </a:solidFill>
              </a:rPr>
              <a:t/>
            </a:r>
            <a:br>
              <a:rPr lang="en-US" sz="3200" b="1">
                <a:solidFill>
                  <a:srgbClr val="006600"/>
                </a:solidFill>
              </a:rPr>
            </a:br>
            <a:r>
              <a:rPr lang="en-US" sz="3200" b="1">
                <a:solidFill>
                  <a:srgbClr val="006600"/>
                </a:solidFill>
              </a:rPr>
              <a:t/>
            </a:r>
            <a:br>
              <a:rPr lang="en-US" sz="3200" b="1">
                <a:solidFill>
                  <a:srgbClr val="006600"/>
                </a:solidFill>
              </a:rPr>
            </a:br>
            <a:r>
              <a:rPr lang="en-US" sz="3200" b="1">
                <a:solidFill>
                  <a:srgbClr val="006600"/>
                </a:solidFill>
              </a:rPr>
              <a:t/>
            </a:r>
            <a:br>
              <a:rPr lang="en-US" sz="3200" b="1">
                <a:solidFill>
                  <a:srgbClr val="006600"/>
                </a:solidFill>
              </a:rPr>
            </a:br>
            <a:r>
              <a:rPr lang="en-US" sz="3200" b="1">
                <a:solidFill>
                  <a:srgbClr val="006600"/>
                </a:solidFill>
              </a:rPr>
              <a:t/>
            </a:r>
            <a:br>
              <a:rPr lang="en-US" sz="3200" b="1">
                <a:solidFill>
                  <a:srgbClr val="006600"/>
                </a:solidFill>
              </a:rPr>
            </a:br>
            <a:r>
              <a:rPr lang="en-US" sz="2800">
                <a:solidFill>
                  <a:srgbClr val="006600"/>
                </a:solidFill>
                <a:latin typeface="Abadi MT Condensed Light" pitchFamily="34" charset="0"/>
              </a:rPr>
              <a:t/>
            </a:r>
            <a:br>
              <a:rPr lang="en-US" sz="2800">
                <a:solidFill>
                  <a:srgbClr val="006600"/>
                </a:solidFill>
                <a:latin typeface="Abadi MT Condensed Light" pitchFamily="34" charset="0"/>
              </a:rPr>
            </a:br>
            <a:r>
              <a:rPr lang="en-US" sz="2000">
                <a:solidFill>
                  <a:srgbClr val="006600"/>
                </a:solidFill>
                <a:latin typeface="Abadi MT Condensed Light" pitchFamily="34" charset="0"/>
              </a:rPr>
              <a:t>He sprang to his sleigh, to his team gave a whistle,</a:t>
            </a:r>
            <a:br>
              <a:rPr lang="en-US" sz="2000">
                <a:solidFill>
                  <a:srgbClr val="006600"/>
                </a:solidFill>
                <a:latin typeface="Abadi MT Condensed Light" pitchFamily="34" charset="0"/>
              </a:rPr>
            </a:br>
            <a:r>
              <a:rPr lang="en-US" sz="2000">
                <a:solidFill>
                  <a:srgbClr val="006600"/>
                </a:solidFill>
                <a:latin typeface="Abadi MT Condensed Light" pitchFamily="34" charset="0"/>
              </a:rPr>
              <a:t>And away they all flew like the down of a thistle.</a:t>
            </a:r>
            <a:br>
              <a:rPr lang="en-US" sz="2000">
                <a:solidFill>
                  <a:srgbClr val="006600"/>
                </a:solidFill>
                <a:latin typeface="Abadi MT Condensed Light" pitchFamily="34" charset="0"/>
              </a:rPr>
            </a:br>
            <a:r>
              <a:rPr lang="en-US" sz="2000" b="1"/>
              <a:t/>
            </a:r>
            <a:br>
              <a:rPr lang="en-US" sz="2000" b="1"/>
            </a:br>
            <a:r>
              <a:rPr lang="en-US" sz="3200" b="1">
                <a:solidFill>
                  <a:srgbClr val="006600"/>
                </a:solidFill>
              </a:rPr>
              <a:t/>
            </a:r>
            <a:br>
              <a:rPr lang="en-US" sz="3200" b="1">
                <a:solidFill>
                  <a:srgbClr val="006600"/>
                </a:solidFill>
              </a:rPr>
            </a:br>
            <a:r>
              <a:rPr lang="en-US" sz="3200" b="1">
                <a:solidFill>
                  <a:srgbClr val="006600"/>
                </a:solidFill>
              </a:rPr>
              <a:t/>
            </a:r>
            <a:br>
              <a:rPr lang="en-US" sz="3200" b="1">
                <a:solidFill>
                  <a:srgbClr val="006600"/>
                </a:solidFill>
              </a:rPr>
            </a:br>
            <a:r>
              <a:rPr lang="en-US" sz="4400" b="1"/>
              <a:t/>
            </a:r>
            <a:br>
              <a:rPr lang="en-US" sz="4400" b="1"/>
            </a:br>
            <a:r>
              <a:rPr lang="en-US" sz="4400" b="1"/>
              <a:t/>
            </a:r>
            <a:br>
              <a:rPr lang="en-US" sz="4400" b="1"/>
            </a:br>
            <a:r>
              <a:rPr lang="en-US" sz="4400" b="1"/>
              <a:t/>
            </a:r>
            <a:br>
              <a:rPr lang="en-US" sz="4400" b="1"/>
            </a:br>
            <a:r>
              <a:rPr lang="en-US" sz="4400" b="1"/>
              <a:t/>
            </a:r>
            <a:br>
              <a:rPr lang="en-US" sz="4400" b="1"/>
            </a:br>
            <a:r>
              <a:rPr lang="en-US" sz="4400" b="1"/>
              <a:t/>
            </a:r>
            <a:br>
              <a:rPr lang="en-US" sz="4400" b="1"/>
            </a:br>
            <a:r>
              <a:rPr lang="en-US" sz="4400" b="1"/>
              <a:t/>
            </a:r>
            <a:br>
              <a:rPr lang="en-US" sz="4400" b="1"/>
            </a:br>
            <a:endParaRPr lang="en-US" sz="4400" b="1"/>
          </a:p>
        </p:txBody>
      </p:sp>
      <p:sp>
        <p:nvSpPr>
          <p:cNvPr id="3481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990600" y="2667000"/>
            <a:ext cx="7543800" cy="3276600"/>
          </a:xfrm>
        </p:spPr>
        <p:txBody>
          <a:bodyPr/>
          <a:lstStyle/>
          <a:p>
            <a:endParaRPr lang="en-US" sz="3600" b="1">
              <a:solidFill>
                <a:srgbClr val="FF0000"/>
              </a:solidFill>
              <a:latin typeface="Bodoni MT" pitchFamily="18" charset="0"/>
            </a:endParaRPr>
          </a:p>
        </p:txBody>
      </p:sp>
      <p:pic>
        <p:nvPicPr>
          <p:cNvPr id="34820" name="Picture 4" descr="MCj03048790000[1]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1484601" flipH="1">
            <a:off x="3657600" y="1752600"/>
            <a:ext cx="3276600" cy="14239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48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48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48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3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2" dur="3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3" dur="1000" decel="50000" autoRev="1" fill="hold">
                                          <p:stCondLst>
                                            <p:cond delay="3000"/>
                                          </p:stCondLst>
                                        </p:cTn>
                                        <p:tgtEl>
                                          <p:spTgt spid="34820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4" dur="1000" decel="100000" autoRev="1" fill="hold">
                                          <p:stCondLst>
                                            <p:cond delay="3000"/>
                                          </p:stCondLst>
                                        </p:cTn>
                                        <p:tgtEl>
                                          <p:spTgt spid="34820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5" dur="1000" decel="100000" autoRev="1" fill="hold">
                                          <p:stCondLst>
                                            <p:cond delay="3000"/>
                                          </p:stCondLst>
                                        </p:cTn>
                                        <p:tgtEl>
                                          <p:spTgt spid="348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6" presetID="27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6"/>
                                    </p:cond>
                                  </p:end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8" dur="80"/>
                                        <p:tgtEl>
                                          <p:spTgt spid="348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9" dur="80"/>
                                        <p:tgtEl>
                                          <p:spTgt spid="348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80"/>
                                        <p:tgtEl>
                                          <p:spTgt spid="348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18" grpId="0"/>
      <p:bldP spid="34819" grpId="0" build="p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752600" y="2133600"/>
            <a:ext cx="6934200" cy="1470025"/>
          </a:xfrm>
        </p:spPr>
        <p:txBody>
          <a:bodyPr/>
          <a:lstStyle/>
          <a:p>
            <a:pPr algn="ctr"/>
            <a:r>
              <a:rPr lang="en-US" sz="3200" b="1">
                <a:solidFill>
                  <a:srgbClr val="006600"/>
                </a:solidFill>
              </a:rPr>
              <a:t/>
            </a:r>
            <a:br>
              <a:rPr lang="en-US" sz="3200" b="1">
                <a:solidFill>
                  <a:srgbClr val="006600"/>
                </a:solidFill>
              </a:rPr>
            </a:br>
            <a:r>
              <a:rPr lang="en-US" sz="3200" b="1">
                <a:solidFill>
                  <a:srgbClr val="006600"/>
                </a:solidFill>
              </a:rPr>
              <a:t/>
            </a:r>
            <a:br>
              <a:rPr lang="en-US" sz="3200" b="1">
                <a:solidFill>
                  <a:srgbClr val="006600"/>
                </a:solidFill>
              </a:rPr>
            </a:br>
            <a:r>
              <a:rPr lang="en-US" sz="3200" b="1">
                <a:solidFill>
                  <a:srgbClr val="006600"/>
                </a:solidFill>
              </a:rPr>
              <a:t/>
            </a:r>
            <a:br>
              <a:rPr lang="en-US" sz="3200" b="1">
                <a:solidFill>
                  <a:srgbClr val="006600"/>
                </a:solidFill>
              </a:rPr>
            </a:br>
            <a:r>
              <a:rPr lang="en-US" sz="3200" b="1">
                <a:solidFill>
                  <a:srgbClr val="006600"/>
                </a:solidFill>
              </a:rPr>
              <a:t/>
            </a:r>
            <a:br>
              <a:rPr lang="en-US" sz="3200" b="1">
                <a:solidFill>
                  <a:srgbClr val="006600"/>
                </a:solidFill>
              </a:rPr>
            </a:br>
            <a:r>
              <a:rPr lang="en-US" sz="3200" b="1">
                <a:solidFill>
                  <a:srgbClr val="006600"/>
                </a:solidFill>
              </a:rPr>
              <a:t/>
            </a:r>
            <a:br>
              <a:rPr lang="en-US" sz="3200" b="1">
                <a:solidFill>
                  <a:srgbClr val="006600"/>
                </a:solidFill>
              </a:rPr>
            </a:br>
            <a:r>
              <a:rPr lang="en-US" sz="2000">
                <a:solidFill>
                  <a:srgbClr val="006600"/>
                </a:solidFill>
                <a:latin typeface="Abadi MT Condensed Light" pitchFamily="34" charset="0"/>
              </a:rPr>
              <a:t/>
            </a:r>
            <a:br>
              <a:rPr lang="en-US" sz="2000">
                <a:solidFill>
                  <a:srgbClr val="006600"/>
                </a:solidFill>
                <a:latin typeface="Abadi MT Condensed Light" pitchFamily="34" charset="0"/>
              </a:rPr>
            </a:br>
            <a:r>
              <a:rPr lang="en-US" sz="2000">
                <a:solidFill>
                  <a:srgbClr val="006600"/>
                </a:solidFill>
                <a:latin typeface="Abadi MT Condensed Light" pitchFamily="34" charset="0"/>
              </a:rPr>
              <a:t>But I heard him exclaim, ‘ere he drove out of sight,</a:t>
            </a:r>
            <a:br>
              <a:rPr lang="en-US" sz="2000">
                <a:solidFill>
                  <a:srgbClr val="006600"/>
                </a:solidFill>
                <a:latin typeface="Abadi MT Condensed Light" pitchFamily="34" charset="0"/>
              </a:rPr>
            </a:br>
            <a:r>
              <a:rPr lang="en-US" sz="2000">
                <a:solidFill>
                  <a:srgbClr val="006600"/>
                </a:solidFill>
                <a:latin typeface="Abadi MT Condensed Light" pitchFamily="34" charset="0"/>
              </a:rPr>
              <a:t>"Happy Christmas to all, and to all a good-night!"</a:t>
            </a:r>
            <a:r>
              <a:rPr lang="en-US" sz="2000">
                <a:solidFill>
                  <a:srgbClr val="006600"/>
                </a:solidFill>
              </a:rPr>
              <a:t> </a:t>
            </a:r>
            <a:r>
              <a:rPr lang="en-US" sz="2000" b="1">
                <a:solidFill>
                  <a:srgbClr val="006600"/>
                </a:solidFill>
              </a:rPr>
              <a:t/>
            </a:r>
            <a:br>
              <a:rPr lang="en-US" sz="2000" b="1">
                <a:solidFill>
                  <a:srgbClr val="006600"/>
                </a:solidFill>
              </a:rPr>
            </a:br>
            <a:r>
              <a:rPr lang="en-US" sz="3200" b="1">
                <a:solidFill>
                  <a:srgbClr val="006600"/>
                </a:solidFill>
              </a:rPr>
              <a:t/>
            </a:r>
            <a:br>
              <a:rPr lang="en-US" sz="3200" b="1">
                <a:solidFill>
                  <a:srgbClr val="006600"/>
                </a:solidFill>
              </a:rPr>
            </a:br>
            <a:r>
              <a:rPr lang="en-US" sz="3200" b="1">
                <a:solidFill>
                  <a:srgbClr val="006600"/>
                </a:solidFill>
              </a:rPr>
              <a:t/>
            </a:r>
            <a:br>
              <a:rPr lang="en-US" sz="3200" b="1">
                <a:solidFill>
                  <a:srgbClr val="006600"/>
                </a:solidFill>
              </a:rPr>
            </a:br>
            <a:r>
              <a:rPr lang="en-US" sz="4400" b="1"/>
              <a:t/>
            </a:r>
            <a:br>
              <a:rPr lang="en-US" sz="4400" b="1"/>
            </a:br>
            <a:r>
              <a:rPr lang="en-US" sz="4400" b="1"/>
              <a:t/>
            </a:r>
            <a:br>
              <a:rPr lang="en-US" sz="4400" b="1"/>
            </a:br>
            <a:r>
              <a:rPr lang="en-US" sz="4400" b="1"/>
              <a:t/>
            </a:r>
            <a:br>
              <a:rPr lang="en-US" sz="4400" b="1"/>
            </a:br>
            <a:r>
              <a:rPr lang="en-US" sz="4400" b="1"/>
              <a:t/>
            </a:r>
            <a:br>
              <a:rPr lang="en-US" sz="4400" b="1"/>
            </a:br>
            <a:r>
              <a:rPr lang="en-US" sz="4400" b="1"/>
              <a:t/>
            </a:r>
            <a:br>
              <a:rPr lang="en-US" sz="4400" b="1"/>
            </a:br>
            <a:r>
              <a:rPr lang="en-US" sz="4400" b="1"/>
              <a:t/>
            </a:r>
            <a:br>
              <a:rPr lang="en-US" sz="4400" b="1"/>
            </a:br>
            <a:endParaRPr lang="en-US" sz="4400" b="1"/>
          </a:p>
        </p:txBody>
      </p:sp>
      <p:sp>
        <p:nvSpPr>
          <p:cNvPr id="3584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990600" y="2667000"/>
            <a:ext cx="7315200" cy="3276600"/>
          </a:xfrm>
        </p:spPr>
        <p:txBody>
          <a:bodyPr/>
          <a:lstStyle/>
          <a:p>
            <a:endParaRPr lang="en-US" sz="3600" b="1">
              <a:solidFill>
                <a:srgbClr val="FF0000"/>
              </a:solidFill>
              <a:latin typeface="Bodoni MT" pitchFamily="18" charset="0"/>
            </a:endParaRPr>
          </a:p>
        </p:txBody>
      </p:sp>
      <p:pic>
        <p:nvPicPr>
          <p:cNvPr id="35845" name="Picture 5" descr="dancingsanta_e0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14800" y="1981200"/>
            <a:ext cx="1524000" cy="14954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58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58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58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7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0"/>
                                    </p:cond>
                                  </p:end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358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358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358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2" grpId="0"/>
      <p:bldP spid="3584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905000" y="762000"/>
            <a:ext cx="6934200" cy="1470025"/>
          </a:xfrm>
        </p:spPr>
        <p:txBody>
          <a:bodyPr/>
          <a:lstStyle/>
          <a:p>
            <a:pPr algn="ctr"/>
            <a:r>
              <a:rPr lang="en-US" sz="2000">
                <a:solidFill>
                  <a:srgbClr val="006600"/>
                </a:solidFill>
                <a:latin typeface="Abadi MT Condensed Light" pitchFamily="34" charset="0"/>
              </a:rPr>
              <a:t>The stockings were hung by the chimney with care,</a:t>
            </a:r>
            <a:br>
              <a:rPr lang="en-US" sz="2000">
                <a:solidFill>
                  <a:srgbClr val="006600"/>
                </a:solidFill>
                <a:latin typeface="Abadi MT Condensed Light" pitchFamily="34" charset="0"/>
              </a:rPr>
            </a:br>
            <a:r>
              <a:rPr lang="en-US" sz="2000">
                <a:solidFill>
                  <a:srgbClr val="006600"/>
                </a:solidFill>
                <a:latin typeface="Abadi MT Condensed Light" pitchFamily="34" charset="0"/>
              </a:rPr>
              <a:t>In hopes that St Nicholas soon would be there.</a:t>
            </a:r>
            <a:r>
              <a:rPr lang="en-US" sz="2000">
                <a:solidFill>
                  <a:srgbClr val="003300"/>
                </a:solidFill>
                <a:latin typeface="Abadi MT Condensed Light" pitchFamily="34" charset="0"/>
              </a:rPr>
              <a:t> </a:t>
            </a:r>
            <a:br>
              <a:rPr lang="en-US" sz="2000">
                <a:solidFill>
                  <a:srgbClr val="003300"/>
                </a:solidFill>
                <a:latin typeface="Abadi MT Condensed Light" pitchFamily="34" charset="0"/>
              </a:rPr>
            </a:br>
            <a:endParaRPr lang="en-US" sz="2000">
              <a:solidFill>
                <a:srgbClr val="003300"/>
              </a:solidFill>
              <a:latin typeface="Abadi MT Condensed Light" pitchFamily="34" charset="0"/>
            </a:endParaRP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066800" y="2667000"/>
            <a:ext cx="7620000" cy="3276600"/>
          </a:xfrm>
        </p:spPr>
        <p:txBody>
          <a:bodyPr/>
          <a:lstStyle/>
          <a:p>
            <a:endParaRPr lang="en-US" sz="3600" b="1">
              <a:solidFill>
                <a:srgbClr val="FF0000"/>
              </a:solidFill>
              <a:latin typeface="Bodoni MT" pitchFamily="18" charset="0"/>
            </a:endParaRPr>
          </a:p>
        </p:txBody>
      </p:sp>
      <p:pic>
        <p:nvPicPr>
          <p:cNvPr id="3076" name="Picture 4" descr="stocking_e0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14800" y="1828800"/>
            <a:ext cx="1752600" cy="17526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7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0"/>
                                    </p:cond>
                                  </p:end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4" grpId="0"/>
      <p:bldP spid="3075" grpId="0" build="p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60" name="Rectangle 4"/>
          <p:cNvSpPr>
            <a:spLocks noGrp="1" noChangeArrowheads="1"/>
          </p:cNvSpPr>
          <p:nvPr>
            <p:ph type="ctrTitle"/>
          </p:nvPr>
        </p:nvSpPr>
        <p:spPr>
          <a:xfrm>
            <a:off x="2209800" y="1143000"/>
            <a:ext cx="6324600" cy="2209800"/>
          </a:xfrm>
        </p:spPr>
        <p:txBody>
          <a:bodyPr/>
          <a:lstStyle/>
          <a:p>
            <a:pPr algn="ctr"/>
            <a:r>
              <a:rPr lang="en-US" sz="4400"/>
              <a:t>Designed and created by</a:t>
            </a:r>
            <a:br>
              <a:rPr lang="en-US" sz="4400"/>
            </a:br>
            <a:r>
              <a:rPr lang="en-US" sz="4400"/>
              <a:t>Stacy Bodin</a:t>
            </a:r>
            <a:br>
              <a:rPr lang="en-US" sz="4400"/>
            </a:br>
            <a:endParaRPr lang="en-US" sz="4400"/>
          </a:p>
        </p:txBody>
      </p:sp>
      <p:sp>
        <p:nvSpPr>
          <p:cNvPr id="70661" name="Rectangle 5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/>
              <a:t>PowerPoint MS Office Background</a:t>
            </a:r>
          </a:p>
          <a:p>
            <a:r>
              <a:rPr lang="en-US">
                <a:hlinkClick r:id="rId2"/>
              </a:rPr>
              <a:t>BestGraph Animated Gifs and Clip Art</a:t>
            </a:r>
            <a:endParaRPr 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981200" y="609600"/>
            <a:ext cx="6553200" cy="1470025"/>
          </a:xfrm>
        </p:spPr>
        <p:txBody>
          <a:bodyPr/>
          <a:lstStyle/>
          <a:p>
            <a:pPr algn="ctr"/>
            <a:r>
              <a:rPr lang="en-US" sz="2000">
                <a:solidFill>
                  <a:srgbClr val="006600"/>
                </a:solidFill>
                <a:latin typeface="Abadi MT Condensed Light" pitchFamily="34" charset="0"/>
              </a:rPr>
              <a:t>The children were nestled all snug in their beds,</a:t>
            </a:r>
            <a:br>
              <a:rPr lang="en-US" sz="2000">
                <a:solidFill>
                  <a:srgbClr val="006600"/>
                </a:solidFill>
                <a:latin typeface="Abadi MT Condensed Light" pitchFamily="34" charset="0"/>
              </a:rPr>
            </a:br>
            <a:r>
              <a:rPr lang="en-US" sz="2000">
                <a:solidFill>
                  <a:srgbClr val="006600"/>
                </a:solidFill>
                <a:latin typeface="Abadi MT Condensed Light" pitchFamily="34" charset="0"/>
              </a:rPr>
              <a:t>While visions of sugar-plums danced in their heads.</a:t>
            </a:r>
            <a:r>
              <a:rPr lang="en-US" sz="2400">
                <a:solidFill>
                  <a:srgbClr val="006600"/>
                </a:solidFill>
                <a:latin typeface="Abadi MT Condensed Light" pitchFamily="34" charset="0"/>
              </a:rPr>
              <a:t> 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219200" y="2590800"/>
            <a:ext cx="7010400" cy="3276600"/>
          </a:xfrm>
        </p:spPr>
        <p:txBody>
          <a:bodyPr/>
          <a:lstStyle/>
          <a:p>
            <a:endParaRPr lang="en-US" sz="3600" b="1">
              <a:solidFill>
                <a:srgbClr val="FF0000"/>
              </a:solidFill>
              <a:latin typeface="Bodoni MT" pitchFamily="18" charset="0"/>
            </a:endParaRPr>
          </a:p>
        </p:txBody>
      </p:sp>
      <p:pic>
        <p:nvPicPr>
          <p:cNvPr id="6150" name="Picture 6" descr="MCj02260560000[1]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0" y="2133600"/>
            <a:ext cx="892175" cy="1219200"/>
          </a:xfrm>
          <a:prstGeom prst="rect">
            <a:avLst/>
          </a:prstGeom>
          <a:noFill/>
          <a:ln w="76200">
            <a:solidFill>
              <a:srgbClr val="008000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7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0"/>
                                    </p:cond>
                                  </p:end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6" grpId="0"/>
      <p:bldP spid="6147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905000" y="1143000"/>
            <a:ext cx="6858000" cy="1704975"/>
          </a:xfrm>
        </p:spPr>
        <p:txBody>
          <a:bodyPr/>
          <a:lstStyle/>
          <a:p>
            <a:pPr algn="ctr"/>
            <a:r>
              <a:rPr lang="en-US" sz="2000">
                <a:solidFill>
                  <a:srgbClr val="006600"/>
                </a:solidFill>
                <a:latin typeface="Abadi MT Condensed Light" pitchFamily="34" charset="0"/>
              </a:rPr>
              <a:t>And mamma in her ‘kerchief, and I in my cap,</a:t>
            </a:r>
            <a:br>
              <a:rPr lang="en-US" sz="2000">
                <a:solidFill>
                  <a:srgbClr val="006600"/>
                </a:solidFill>
                <a:latin typeface="Abadi MT Condensed Light" pitchFamily="34" charset="0"/>
              </a:rPr>
            </a:br>
            <a:r>
              <a:rPr lang="en-US" sz="2000">
                <a:solidFill>
                  <a:srgbClr val="006600"/>
                </a:solidFill>
                <a:latin typeface="Abadi MT Condensed Light" pitchFamily="34" charset="0"/>
              </a:rPr>
              <a:t>Had just settled our brains for a long winter’s nap.</a:t>
            </a:r>
            <a:br>
              <a:rPr lang="en-US" sz="2000">
                <a:solidFill>
                  <a:srgbClr val="006600"/>
                </a:solidFill>
                <a:latin typeface="Abadi MT Condensed Light" pitchFamily="34" charset="0"/>
              </a:rPr>
            </a:br>
            <a:r>
              <a:rPr lang="en-US" sz="4400" b="1"/>
              <a:t/>
            </a:r>
            <a:br>
              <a:rPr lang="en-US" sz="4400" b="1"/>
            </a:br>
            <a:endParaRPr lang="en-US" sz="4400" b="1"/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914400" y="2438400"/>
            <a:ext cx="7772400" cy="3048000"/>
          </a:xfrm>
        </p:spPr>
        <p:txBody>
          <a:bodyPr/>
          <a:lstStyle/>
          <a:p>
            <a:endParaRPr lang="en-US" sz="3600" b="1">
              <a:solidFill>
                <a:srgbClr val="FF0000"/>
              </a:solidFill>
              <a:latin typeface="Bodoni MT" pitchFamily="18" charset="0"/>
            </a:endParaRPr>
          </a:p>
        </p:txBody>
      </p:sp>
      <p:pic>
        <p:nvPicPr>
          <p:cNvPr id="7172" name="Picture 4" descr="MCj03978850000[1]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19600" y="1981200"/>
            <a:ext cx="1325563" cy="1371600"/>
          </a:xfrm>
          <a:prstGeom prst="rect">
            <a:avLst/>
          </a:prstGeom>
          <a:noFill/>
          <a:ln w="76200">
            <a:solidFill>
              <a:srgbClr val="008000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30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30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7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4"/>
                                    </p:cond>
                                  </p:end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6" dur="80"/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7" dur="80"/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80"/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0" grpId="0"/>
      <p:bldP spid="7171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981200" y="1143000"/>
            <a:ext cx="6750050" cy="1704975"/>
          </a:xfrm>
        </p:spPr>
        <p:txBody>
          <a:bodyPr/>
          <a:lstStyle/>
          <a:p>
            <a:pPr algn="just"/>
            <a:r>
              <a:rPr lang="en-US" sz="2000">
                <a:solidFill>
                  <a:srgbClr val="006600"/>
                </a:solidFill>
                <a:latin typeface="Abadi MT Condensed Light" pitchFamily="34" charset="0"/>
              </a:rPr>
              <a:t>When out on the lawn there arose such a clatter,</a:t>
            </a:r>
            <a:br>
              <a:rPr lang="en-US" sz="2000">
                <a:solidFill>
                  <a:srgbClr val="006600"/>
                </a:solidFill>
                <a:latin typeface="Abadi MT Condensed Light" pitchFamily="34" charset="0"/>
              </a:rPr>
            </a:br>
            <a:r>
              <a:rPr lang="en-US" sz="2000">
                <a:solidFill>
                  <a:srgbClr val="006600"/>
                </a:solidFill>
                <a:latin typeface="Abadi MT Condensed Light" pitchFamily="34" charset="0"/>
              </a:rPr>
              <a:t>I sprang from the bed to see what was the matter</a:t>
            </a:r>
            <a:r>
              <a:rPr lang="en-US" sz="2800">
                <a:solidFill>
                  <a:srgbClr val="006600"/>
                </a:solidFill>
                <a:latin typeface="Abadi MT Condensed Light" pitchFamily="34" charset="0"/>
              </a:rPr>
              <a:t>.</a:t>
            </a:r>
            <a:br>
              <a:rPr lang="en-US" sz="2800">
                <a:solidFill>
                  <a:srgbClr val="006600"/>
                </a:solidFill>
                <a:latin typeface="Abadi MT Condensed Light" pitchFamily="34" charset="0"/>
              </a:rPr>
            </a:br>
            <a:r>
              <a:rPr lang="en-US" sz="4400" b="1"/>
              <a:t/>
            </a:r>
            <a:br>
              <a:rPr lang="en-US" sz="4400" b="1"/>
            </a:br>
            <a:endParaRPr lang="en-US" sz="4400" b="1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914400" y="2514600"/>
            <a:ext cx="7315200" cy="3276600"/>
          </a:xfrm>
        </p:spPr>
        <p:txBody>
          <a:bodyPr/>
          <a:lstStyle/>
          <a:p>
            <a:endParaRPr lang="en-US" sz="3600" b="1">
              <a:solidFill>
                <a:srgbClr val="FF0000"/>
              </a:solidFill>
              <a:latin typeface="Bodoni MT" pitchFamily="18" charset="0"/>
            </a:endParaRPr>
          </a:p>
        </p:txBody>
      </p:sp>
      <p:pic>
        <p:nvPicPr>
          <p:cNvPr id="9222" name="Picture 6" descr="chimney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91000" y="1981200"/>
            <a:ext cx="1752600" cy="14398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7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0"/>
                                    </p:cond>
                                  </p:end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/>
      <p:bldP spid="9219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828800" y="1447800"/>
            <a:ext cx="6777038" cy="1704975"/>
          </a:xfrm>
        </p:spPr>
        <p:txBody>
          <a:bodyPr/>
          <a:lstStyle/>
          <a:p>
            <a:pPr algn="ctr"/>
            <a:r>
              <a:rPr lang="en-US" sz="2000">
                <a:solidFill>
                  <a:srgbClr val="006600"/>
                </a:solidFill>
                <a:latin typeface="Abadi MT Condensed Light" pitchFamily="34" charset="0"/>
              </a:rPr>
              <a:t>Away to the window I flew like a flash,</a:t>
            </a:r>
            <a:br>
              <a:rPr lang="en-US" sz="2000">
                <a:solidFill>
                  <a:srgbClr val="006600"/>
                </a:solidFill>
                <a:latin typeface="Abadi MT Condensed Light" pitchFamily="34" charset="0"/>
              </a:rPr>
            </a:br>
            <a:r>
              <a:rPr lang="en-US" sz="2000">
                <a:solidFill>
                  <a:srgbClr val="006600"/>
                </a:solidFill>
                <a:latin typeface="Abadi MT Condensed Light" pitchFamily="34" charset="0"/>
              </a:rPr>
              <a:t>Tore open the shutters and threw up the sash.</a:t>
            </a:r>
            <a:r>
              <a:rPr lang="en-US" sz="2800">
                <a:solidFill>
                  <a:srgbClr val="006600"/>
                </a:solidFill>
                <a:latin typeface="Abadi MT Condensed Light" pitchFamily="34" charset="0"/>
              </a:rPr>
              <a:t/>
            </a:r>
            <a:br>
              <a:rPr lang="en-US" sz="2800">
                <a:solidFill>
                  <a:srgbClr val="006600"/>
                </a:solidFill>
                <a:latin typeface="Abadi MT Condensed Light" pitchFamily="34" charset="0"/>
              </a:rPr>
            </a:br>
            <a:r>
              <a:rPr lang="en-US" sz="4400" b="1"/>
              <a:t/>
            </a:r>
            <a:br>
              <a:rPr lang="en-US" sz="4400" b="1"/>
            </a:br>
            <a:r>
              <a:rPr lang="en-US" sz="4400" b="1"/>
              <a:t/>
            </a:r>
            <a:br>
              <a:rPr lang="en-US" sz="4400" b="1"/>
            </a:br>
            <a:endParaRPr lang="en-US" sz="4400" b="1"/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914400" y="2362200"/>
            <a:ext cx="7620000" cy="3276600"/>
          </a:xfrm>
        </p:spPr>
        <p:txBody>
          <a:bodyPr/>
          <a:lstStyle/>
          <a:p>
            <a:endParaRPr lang="en-US" sz="3600" b="1">
              <a:solidFill>
                <a:srgbClr val="FF0000"/>
              </a:solidFill>
              <a:latin typeface="Bodoni MT" pitchFamily="18" charset="0"/>
            </a:endParaRPr>
          </a:p>
        </p:txBody>
      </p:sp>
      <p:pic>
        <p:nvPicPr>
          <p:cNvPr id="10247" name="Picture 7" descr="MCj02150670000[1]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67200" y="1905000"/>
            <a:ext cx="1489075" cy="1524000"/>
          </a:xfrm>
          <a:prstGeom prst="rect">
            <a:avLst/>
          </a:prstGeom>
          <a:noFill/>
          <a:ln w="38100">
            <a:solidFill>
              <a:srgbClr val="008000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0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7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6"/>
                                    </p:cond>
                                  </p:end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8" dur="80"/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9" dur="80"/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80"/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2" grpId="0"/>
      <p:bldP spid="1024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828800" y="1066800"/>
            <a:ext cx="6781800" cy="1704975"/>
          </a:xfrm>
        </p:spPr>
        <p:txBody>
          <a:bodyPr/>
          <a:lstStyle/>
          <a:p>
            <a:pPr algn="ctr"/>
            <a:r>
              <a:rPr lang="en-US" sz="2000">
                <a:solidFill>
                  <a:srgbClr val="006600"/>
                </a:solidFill>
                <a:latin typeface="Abadi MT Condensed Light" pitchFamily="34" charset="0"/>
              </a:rPr>
              <a:t>The moon on the breast of the new-fallen snow</a:t>
            </a:r>
            <a:br>
              <a:rPr lang="en-US" sz="2000">
                <a:solidFill>
                  <a:srgbClr val="006600"/>
                </a:solidFill>
                <a:latin typeface="Abadi MT Condensed Light" pitchFamily="34" charset="0"/>
              </a:rPr>
            </a:br>
            <a:r>
              <a:rPr lang="en-US" sz="2000">
                <a:solidFill>
                  <a:srgbClr val="006600"/>
                </a:solidFill>
                <a:latin typeface="Abadi MT Condensed Light" pitchFamily="34" charset="0"/>
              </a:rPr>
              <a:t>Gave the lustre of mid-day to objects below.</a:t>
            </a:r>
            <a:r>
              <a:rPr lang="en-US" sz="2000">
                <a:latin typeface="Abadi MT Condensed Light" pitchFamily="34" charset="0"/>
              </a:rPr>
              <a:t> </a:t>
            </a:r>
            <a:br>
              <a:rPr lang="en-US" sz="2000">
                <a:latin typeface="Abadi MT Condensed Light" pitchFamily="34" charset="0"/>
              </a:rPr>
            </a:br>
            <a:r>
              <a:rPr lang="en-US" sz="4400" b="1"/>
              <a:t/>
            </a:r>
            <a:br>
              <a:rPr lang="en-US" sz="4400" b="1"/>
            </a:br>
            <a:endParaRPr lang="en-US" sz="4400" b="1"/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990600" y="2667000"/>
            <a:ext cx="7315200" cy="3276600"/>
          </a:xfrm>
        </p:spPr>
        <p:txBody>
          <a:bodyPr/>
          <a:lstStyle/>
          <a:p>
            <a:endParaRPr lang="en-US" sz="3600" b="1">
              <a:solidFill>
                <a:srgbClr val="FF0000"/>
              </a:solidFill>
              <a:latin typeface="Bodoni MT" pitchFamily="18" charset="0"/>
            </a:endParaRPr>
          </a:p>
        </p:txBody>
      </p:sp>
      <p:pic>
        <p:nvPicPr>
          <p:cNvPr id="11272" name="Picture 8" descr="home_noel-02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81400" y="2209800"/>
            <a:ext cx="2590800" cy="1487488"/>
          </a:xfrm>
          <a:prstGeom prst="rect">
            <a:avLst/>
          </a:prstGeom>
          <a:noFill/>
        </p:spPr>
      </p:pic>
      <p:pic>
        <p:nvPicPr>
          <p:cNvPr id="11276" name="Picture 12" descr="lune-06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05200" y="1981200"/>
            <a:ext cx="668338" cy="685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7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0"/>
                                    </p:cond>
                                  </p:end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6" grpId="0"/>
      <p:bldP spid="11267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752600" y="1524000"/>
            <a:ext cx="6932613" cy="1704975"/>
          </a:xfrm>
        </p:spPr>
        <p:txBody>
          <a:bodyPr/>
          <a:lstStyle/>
          <a:p>
            <a:pPr algn="ctr"/>
            <a:r>
              <a:rPr lang="en-US" sz="2000">
                <a:solidFill>
                  <a:srgbClr val="006600"/>
                </a:solidFill>
                <a:latin typeface="Abadi MT Condensed Light" pitchFamily="34" charset="0"/>
              </a:rPr>
              <a:t>When, what to my wondering eyes should appear,</a:t>
            </a:r>
            <a:br>
              <a:rPr lang="en-US" sz="2000">
                <a:solidFill>
                  <a:srgbClr val="006600"/>
                </a:solidFill>
                <a:latin typeface="Abadi MT Condensed Light" pitchFamily="34" charset="0"/>
              </a:rPr>
            </a:br>
            <a:r>
              <a:rPr lang="en-US" sz="2000">
                <a:solidFill>
                  <a:srgbClr val="006600"/>
                </a:solidFill>
                <a:latin typeface="Abadi MT Condensed Light" pitchFamily="34" charset="0"/>
              </a:rPr>
              <a:t>But a miniature sleigh, and eight tiny reindeer.</a:t>
            </a:r>
            <a:br>
              <a:rPr lang="en-US" sz="2000">
                <a:solidFill>
                  <a:srgbClr val="006600"/>
                </a:solidFill>
                <a:latin typeface="Abadi MT Condensed Light" pitchFamily="34" charset="0"/>
              </a:rPr>
            </a:br>
            <a:r>
              <a:rPr lang="en-US" sz="4400" b="1"/>
              <a:t/>
            </a:r>
            <a:br>
              <a:rPr lang="en-US" sz="4400" b="1"/>
            </a:br>
            <a:r>
              <a:rPr lang="en-US" sz="4400" b="1"/>
              <a:t/>
            </a:r>
            <a:br>
              <a:rPr lang="en-US" sz="4400" b="1"/>
            </a:br>
            <a:endParaRPr lang="en-US" sz="4400" b="1"/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990600" y="2286000"/>
            <a:ext cx="7315200" cy="3657600"/>
          </a:xfrm>
        </p:spPr>
        <p:txBody>
          <a:bodyPr/>
          <a:lstStyle/>
          <a:p>
            <a:endParaRPr lang="en-US" sz="3600" b="1">
              <a:solidFill>
                <a:srgbClr val="FF0000"/>
              </a:solidFill>
              <a:latin typeface="Bodoni MT" pitchFamily="18" charset="0"/>
            </a:endParaRPr>
          </a:p>
        </p:txBody>
      </p:sp>
      <p:pic>
        <p:nvPicPr>
          <p:cNvPr id="12292" name="Picture 4" descr="sntmoon_e0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0" y="1981200"/>
            <a:ext cx="2133600" cy="17526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7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0"/>
                                    </p:cond>
                                  </p:end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0" grpId="0"/>
      <p:bldP spid="12291" grpId="0" build="p"/>
    </p:bldLst>
  </p:timing>
</p:sld>
</file>

<file path=ppt/theme/theme1.xml><?xml version="1.0" encoding="utf-8"?>
<a:theme xmlns:a="http://schemas.openxmlformats.org/drawingml/2006/main" name="Layers">
  <a:themeElements>
    <a:clrScheme name="Layers 6">
      <a:dk1>
        <a:srgbClr val="000000"/>
      </a:dk1>
      <a:lt1>
        <a:srgbClr val="FFFFE1"/>
      </a:lt1>
      <a:dk2>
        <a:srgbClr val="330033"/>
      </a:dk2>
      <a:lt2>
        <a:srgbClr val="330033"/>
      </a:lt2>
      <a:accent1>
        <a:srgbClr val="CCCC99"/>
      </a:accent1>
      <a:accent2>
        <a:srgbClr val="FF0000"/>
      </a:accent2>
      <a:accent3>
        <a:srgbClr val="FFFFEE"/>
      </a:accent3>
      <a:accent4>
        <a:srgbClr val="000000"/>
      </a:accent4>
      <a:accent5>
        <a:srgbClr val="E2E2CA"/>
      </a:accent5>
      <a:accent6>
        <a:srgbClr val="E70000"/>
      </a:accent6>
      <a:hlink>
        <a:srgbClr val="990033"/>
      </a:hlink>
      <a:folHlink>
        <a:srgbClr val="B2B2B2"/>
      </a:folHlink>
    </a:clrScheme>
    <a:fontScheme name="Layers">
      <a:majorFont>
        <a:latin typeface="Times New Roman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sq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sq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Layers 1">
        <a:dk1>
          <a:srgbClr val="993300"/>
        </a:dk1>
        <a:lt1>
          <a:srgbClr val="CCCCCC"/>
        </a:lt1>
        <a:dk2>
          <a:srgbClr val="000000"/>
        </a:dk2>
        <a:lt2>
          <a:srgbClr val="FFFFFF"/>
        </a:lt2>
        <a:accent1>
          <a:srgbClr val="576F2B"/>
        </a:accent1>
        <a:accent2>
          <a:srgbClr val="666699"/>
        </a:accent2>
        <a:accent3>
          <a:srgbClr val="AAAAAA"/>
        </a:accent3>
        <a:accent4>
          <a:srgbClr val="AEAEAE"/>
        </a:accent4>
        <a:accent5>
          <a:srgbClr val="B4BBAC"/>
        </a:accent5>
        <a:accent6>
          <a:srgbClr val="5C5C8A"/>
        </a:accent6>
        <a:hlink>
          <a:srgbClr val="993300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ayers 2">
        <a:dk1>
          <a:srgbClr val="993300"/>
        </a:dk1>
        <a:lt1>
          <a:srgbClr val="CCCCCC"/>
        </a:lt1>
        <a:dk2>
          <a:srgbClr val="330000"/>
        </a:dk2>
        <a:lt2>
          <a:srgbClr val="FFFFFF"/>
        </a:lt2>
        <a:accent1>
          <a:srgbClr val="996633"/>
        </a:accent1>
        <a:accent2>
          <a:srgbClr val="FF0000"/>
        </a:accent2>
        <a:accent3>
          <a:srgbClr val="ADAAAA"/>
        </a:accent3>
        <a:accent4>
          <a:srgbClr val="AEAEAE"/>
        </a:accent4>
        <a:accent5>
          <a:srgbClr val="CAB8AD"/>
        </a:accent5>
        <a:accent6>
          <a:srgbClr val="E70000"/>
        </a:accent6>
        <a:hlink>
          <a:srgbClr val="FF3300"/>
        </a:hlink>
        <a:folHlink>
          <a:srgbClr val="CC99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ayers 3">
        <a:dk1>
          <a:srgbClr val="79788A"/>
        </a:dk1>
        <a:lt1>
          <a:srgbClr val="FFFFFF"/>
        </a:lt1>
        <a:dk2>
          <a:srgbClr val="21203C"/>
        </a:dk2>
        <a:lt2>
          <a:srgbClr val="FFFFCC"/>
        </a:lt2>
        <a:accent1>
          <a:srgbClr val="476077"/>
        </a:accent1>
        <a:accent2>
          <a:srgbClr val="676C5A"/>
        </a:accent2>
        <a:accent3>
          <a:srgbClr val="ABABAF"/>
        </a:accent3>
        <a:accent4>
          <a:srgbClr val="DADADA"/>
        </a:accent4>
        <a:accent5>
          <a:srgbClr val="B1B6BD"/>
        </a:accent5>
        <a:accent6>
          <a:srgbClr val="5D6151"/>
        </a:accent6>
        <a:hlink>
          <a:srgbClr val="666699"/>
        </a:hlink>
        <a:folHlink>
          <a:srgbClr val="8CB0A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ayers 4">
        <a:dk1>
          <a:srgbClr val="455B41"/>
        </a:dk1>
        <a:lt1>
          <a:srgbClr val="FFFFCC"/>
        </a:lt1>
        <a:dk2>
          <a:srgbClr val="79A994"/>
        </a:dk2>
        <a:lt2>
          <a:srgbClr val="FFFFCC"/>
        </a:lt2>
        <a:accent1>
          <a:srgbClr val="517087"/>
        </a:accent1>
        <a:accent2>
          <a:srgbClr val="666699"/>
        </a:accent2>
        <a:accent3>
          <a:srgbClr val="BED1C8"/>
        </a:accent3>
        <a:accent4>
          <a:srgbClr val="DADAAE"/>
        </a:accent4>
        <a:accent5>
          <a:srgbClr val="B3BBC3"/>
        </a:accent5>
        <a:accent6>
          <a:srgbClr val="5C5C8A"/>
        </a:accent6>
        <a:hlink>
          <a:srgbClr val="993300"/>
        </a:hlink>
        <a:folHlink>
          <a:srgbClr val="A4AF6B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ayers 5">
        <a:dk1>
          <a:srgbClr val="330000"/>
        </a:dk1>
        <a:lt1>
          <a:srgbClr val="FF9900"/>
        </a:lt1>
        <a:dk2>
          <a:srgbClr val="FFFFFF"/>
        </a:dk2>
        <a:lt2>
          <a:srgbClr val="8B3111"/>
        </a:lt2>
        <a:accent1>
          <a:srgbClr val="DD6D07"/>
        </a:accent1>
        <a:accent2>
          <a:srgbClr val="CC9900"/>
        </a:accent2>
        <a:accent3>
          <a:srgbClr val="FFCAAA"/>
        </a:accent3>
        <a:accent4>
          <a:srgbClr val="2A0000"/>
        </a:accent4>
        <a:accent5>
          <a:srgbClr val="EBBAAA"/>
        </a:accent5>
        <a:accent6>
          <a:srgbClr val="B98A00"/>
        </a:accent6>
        <a:hlink>
          <a:srgbClr val="CC3300"/>
        </a:hlink>
        <a:folHlink>
          <a:srgbClr val="CC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ayers 6">
        <a:dk1>
          <a:srgbClr val="000000"/>
        </a:dk1>
        <a:lt1>
          <a:srgbClr val="FFFFE1"/>
        </a:lt1>
        <a:dk2>
          <a:srgbClr val="330033"/>
        </a:dk2>
        <a:lt2>
          <a:srgbClr val="330033"/>
        </a:lt2>
        <a:accent1>
          <a:srgbClr val="CCCC99"/>
        </a:accent1>
        <a:accent2>
          <a:srgbClr val="FF0000"/>
        </a:accent2>
        <a:accent3>
          <a:srgbClr val="FFFFEE"/>
        </a:accent3>
        <a:accent4>
          <a:srgbClr val="000000"/>
        </a:accent4>
        <a:accent5>
          <a:srgbClr val="E2E2CA"/>
        </a:accent5>
        <a:accent6>
          <a:srgbClr val="E70000"/>
        </a:accent6>
        <a:hlink>
          <a:srgbClr val="990033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ayers 7">
        <a:dk1>
          <a:srgbClr val="000000"/>
        </a:dk1>
        <a:lt1>
          <a:srgbClr val="FFFFFF"/>
        </a:lt1>
        <a:dk2>
          <a:srgbClr val="000000"/>
        </a:dk2>
        <a:lt2>
          <a:srgbClr val="891411"/>
        </a:lt2>
        <a:accent1>
          <a:srgbClr val="4F917E"/>
        </a:accent1>
        <a:accent2>
          <a:srgbClr val="CC9900"/>
        </a:accent2>
        <a:accent3>
          <a:srgbClr val="FFFFFF"/>
        </a:accent3>
        <a:accent4>
          <a:srgbClr val="000000"/>
        </a:accent4>
        <a:accent5>
          <a:srgbClr val="B2C7C0"/>
        </a:accent5>
        <a:accent6>
          <a:srgbClr val="B98A00"/>
        </a:accent6>
        <a:hlink>
          <a:srgbClr val="5A84D8"/>
        </a:hlink>
        <a:folHlink>
          <a:srgbClr val="A0C6B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ayers 8">
        <a:dk1>
          <a:srgbClr val="000000"/>
        </a:dk1>
        <a:lt1>
          <a:srgbClr val="FFFFFF"/>
        </a:lt1>
        <a:dk2>
          <a:srgbClr val="CC0000"/>
        </a:dk2>
        <a:lt2>
          <a:srgbClr val="999966"/>
        </a:lt2>
        <a:accent1>
          <a:srgbClr val="CCCCCC"/>
        </a:accent1>
        <a:accent2>
          <a:srgbClr val="CCCC6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B9B95C"/>
        </a:accent6>
        <a:hlink>
          <a:srgbClr val="666699"/>
        </a:hlink>
        <a:folHlink>
          <a:srgbClr val="CCCC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ayers 9">
        <a:dk1>
          <a:srgbClr val="000000"/>
        </a:dk1>
        <a:lt1>
          <a:srgbClr val="FFFFFF"/>
        </a:lt1>
        <a:dk2>
          <a:srgbClr val="FF0000"/>
        </a:dk2>
        <a:lt2>
          <a:srgbClr val="009999"/>
        </a:lt2>
        <a:accent1>
          <a:srgbClr val="C7B505"/>
        </a:accent1>
        <a:accent2>
          <a:srgbClr val="FFFF66"/>
        </a:accent2>
        <a:accent3>
          <a:srgbClr val="FFFFFF"/>
        </a:accent3>
        <a:accent4>
          <a:srgbClr val="000000"/>
        </a:accent4>
        <a:accent5>
          <a:srgbClr val="E0D7AA"/>
        </a:accent5>
        <a:accent6>
          <a:srgbClr val="E7E75C"/>
        </a:accent6>
        <a:hlink>
          <a:srgbClr val="5A84D8"/>
        </a:hlink>
        <a:folHlink>
          <a:srgbClr val="A0C6B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ayers 10">
        <a:dk1>
          <a:srgbClr val="000000"/>
        </a:dk1>
        <a:lt1>
          <a:srgbClr val="FFFFFF"/>
        </a:lt1>
        <a:dk2>
          <a:srgbClr val="660033"/>
        </a:dk2>
        <a:lt2>
          <a:srgbClr val="666699"/>
        </a:lt2>
        <a:accent1>
          <a:srgbClr val="95A3D1"/>
        </a:accent1>
        <a:accent2>
          <a:srgbClr val="FFFF66"/>
        </a:accent2>
        <a:accent3>
          <a:srgbClr val="FFFFFF"/>
        </a:accent3>
        <a:accent4>
          <a:srgbClr val="000000"/>
        </a:accent4>
        <a:accent5>
          <a:srgbClr val="C8CEE5"/>
        </a:accent5>
        <a:accent6>
          <a:srgbClr val="E7E75C"/>
        </a:accent6>
        <a:hlink>
          <a:srgbClr val="5A84D8"/>
        </a:hlink>
        <a:folHlink>
          <a:srgbClr val="CCCC9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Layers</Template>
  <TotalTime>207</TotalTime>
  <Words>346</Words>
  <Application>Microsoft Office PowerPoint</Application>
  <PresentationFormat>On-screen Show (4:3)</PresentationFormat>
  <Paragraphs>39</Paragraphs>
  <Slides>30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38" baseType="lpstr">
      <vt:lpstr>Arial</vt:lpstr>
      <vt:lpstr>Times New Roman</vt:lpstr>
      <vt:lpstr>Wingdings</vt:lpstr>
      <vt:lpstr>Algerian</vt:lpstr>
      <vt:lpstr>Book Antiqua</vt:lpstr>
      <vt:lpstr>Abadi MT Condensed Light</vt:lpstr>
      <vt:lpstr>Bodoni MT</vt:lpstr>
      <vt:lpstr>Layers</vt:lpstr>
      <vt:lpstr>Retelling Clement Clarke Moore’s Version of  “Twas the Night before Christmas” </vt:lpstr>
      <vt:lpstr>Twas the night before Christmas, when all through the house Not a creature was stirring, not even a mouse.  </vt:lpstr>
      <vt:lpstr>The stockings were hung by the chimney with care, In hopes that St Nicholas soon would be there.  </vt:lpstr>
      <vt:lpstr>The children were nestled all snug in their beds, While visions of sugar-plums danced in their heads. </vt:lpstr>
      <vt:lpstr>And mamma in her ‘kerchief, and I in my cap, Had just settled our brains for a long winter’s nap.  </vt:lpstr>
      <vt:lpstr>When out on the lawn there arose such a clatter, I sprang from the bed to see what was the matter.  </vt:lpstr>
      <vt:lpstr>Away to the window I flew like a flash, Tore open the shutters and threw up the sash.   </vt:lpstr>
      <vt:lpstr>The moon on the breast of the new-fallen snow Gave the lustre of mid-day to objects below.   </vt:lpstr>
      <vt:lpstr>When, what to my wondering eyes should appear, But a miniature sleigh, and eight tiny reindeer.   </vt:lpstr>
      <vt:lpstr>With a little old driver, so lively and quick, I knew in a moment it must be St Nick.   </vt:lpstr>
      <vt:lpstr>More rapid than eagles his coursers they came, And he whistled, and shouted, and called them by name!   </vt:lpstr>
      <vt:lpstr>"Now Dasher! Now, Dancer! Now, Prancer and Vixen! On, Comet! On, Cupid! On Donner and Blitzen!   </vt:lpstr>
      <vt:lpstr>To the top of the porch! To the top of the wall! Now dash away! Dash away! Dash away all!"   </vt:lpstr>
      <vt:lpstr>As dry leaves that before the wild hurricane fly, When they meet with an obstacle, mount to the sky.   </vt:lpstr>
      <vt:lpstr>So up to the house-top the coursers they flew, With the sleigh full of Toys, and St Nicholas too.    </vt:lpstr>
      <vt:lpstr>And then, in a twinkling, I heard on the roof The prancing and pawing of each little hoof.    </vt:lpstr>
      <vt:lpstr>As I drew in my head, and was turning around, Down the chimney St Nicholas came with a bound.    </vt:lpstr>
      <vt:lpstr>He was dressed all in fur, from his head to his foot, And his clothes were all tarnished with ashes and soot.    </vt:lpstr>
      <vt:lpstr>A bundle of toys he had flung on his back, And he looked like a peddler, just opening his pack.    </vt:lpstr>
      <vt:lpstr>His eyes-how they twinkled! his dimples how merry! His cheeks were like roses, his nose like a cherry!     </vt:lpstr>
      <vt:lpstr>His droll little mouth was drawn up like a bow, And the beard of his chin was as white as the snow.     </vt:lpstr>
      <vt:lpstr>The stump of a pipe he held tight in his teeth, And the smoke it encircled his head like a wreath.    </vt:lpstr>
      <vt:lpstr>He had a broad face and a little round belly, That shook when he laughed, like a bowlful of jelly!     </vt:lpstr>
      <vt:lpstr>He was chubby and plump, a right jolly old elf, And I laughed when I saw him, in spite of myself!      </vt:lpstr>
      <vt:lpstr>A wink of his eye and a twist of his head, Soon gave me to know I had nothing to dread.       </vt:lpstr>
      <vt:lpstr>      He spoke not a word, but went straight to his work, And filled all the stockings, then turned with a jerk.         </vt:lpstr>
      <vt:lpstr>      And laying his finger aside of his nose, And giving a nod, up the chimney he rose!          </vt:lpstr>
      <vt:lpstr>      He sprang to his sleigh, to his team gave a whistle, And away they all flew like the down of a thistle.          </vt:lpstr>
      <vt:lpstr>      But I heard him exclaim, ‘ere he drove out of sight, "Happy Christmas to all, and to all a good-night!"          </vt:lpstr>
      <vt:lpstr>Designed and created by Stacy Bodin </vt:lpstr>
    </vt:vector>
  </TitlesOfParts>
  <Company>Vermilion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Twas the night before Christmas, when all through the house Not a creature was stirring, not even a mouse.  </dc:title>
  <dc:creator>Administrator</dc:creator>
  <cp:lastModifiedBy>poweruser</cp:lastModifiedBy>
  <cp:revision>30</cp:revision>
  <dcterms:created xsi:type="dcterms:W3CDTF">2006-11-20T16:57:55Z</dcterms:created>
  <dcterms:modified xsi:type="dcterms:W3CDTF">2012-12-07T15:09:53Z</dcterms:modified>
</cp:coreProperties>
</file>